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9"/>
  </p:notesMasterIdLst>
  <p:handoutMasterIdLst>
    <p:handoutMasterId r:id="rId20"/>
  </p:handoutMasterIdLst>
  <p:sldIdLst>
    <p:sldId id="5386" r:id="rId6"/>
    <p:sldId id="5388" r:id="rId7"/>
    <p:sldId id="5382" r:id="rId8"/>
    <p:sldId id="5390" r:id="rId9"/>
    <p:sldId id="5394" r:id="rId10"/>
    <p:sldId id="5397" r:id="rId11"/>
    <p:sldId id="5398" r:id="rId12"/>
    <p:sldId id="5399" r:id="rId13"/>
    <p:sldId id="5400" r:id="rId14"/>
    <p:sldId id="5401" r:id="rId15"/>
    <p:sldId id="5402" r:id="rId16"/>
    <p:sldId id="5403" r:id="rId17"/>
    <p:sldId id="510" r:id="rId18"/>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gena Zsolt" initials="SZ" lastIdx="2" clrIdx="0">
    <p:extLst>
      <p:ext uri="{19B8F6BF-5375-455C-9EA6-DF929625EA0E}">
        <p15:presenceInfo xmlns:p15="http://schemas.microsoft.com/office/powerpoint/2012/main" userId="S-1-5-21-28425490-2606600556-2949437361-1539" providerId="AD"/>
      </p:ext>
    </p:extLst>
  </p:cmAuthor>
  <p:cmAuthor id="2" name="Stegena Zsolt - Nemzeti Mobilfizetési Zrt." initials="SZ-NMZ" lastIdx="1" clrIdx="1">
    <p:extLst>
      <p:ext uri="{19B8F6BF-5375-455C-9EA6-DF929625EA0E}">
        <p15:presenceInfo xmlns:p15="http://schemas.microsoft.com/office/powerpoint/2012/main" userId="Stegena Zsolt - Nemzeti Mobilfizetési Zrt." providerId="None"/>
      </p:ext>
    </p:extLst>
  </p:cmAuthor>
  <p:cmAuthor id="3" name="Tomislav Erdelić" initials="TE" lastIdx="16" clrIdx="2">
    <p:extLst>
      <p:ext uri="{19B8F6BF-5375-455C-9EA6-DF929625EA0E}">
        <p15:presenceInfo xmlns:p15="http://schemas.microsoft.com/office/powerpoint/2012/main" userId="Tomislav Erdelić"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6543"/>
    <a:srgbClr val="FFEA93"/>
    <a:srgbClr val="F79B4F"/>
    <a:srgbClr val="FFDB43"/>
    <a:srgbClr val="FFFF99"/>
    <a:srgbClr val="ADC7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658B2E-3F5C-4963-8A46-9030158F4DAC}" v="2" dt="2022-11-15T11:13:39.011"/>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82" autoAdjust="0"/>
    <p:restoredTop sz="83784" autoAdjust="0"/>
  </p:normalViewPr>
  <p:slideViewPr>
    <p:cSldViewPr>
      <p:cViewPr varScale="1">
        <p:scale>
          <a:sx n="84" d="100"/>
          <a:sy n="84" d="100"/>
        </p:scale>
        <p:origin x="96" y="19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3570" y="78"/>
      </p:cViewPr>
      <p:guideLst>
        <p:guide orient="horz" pos="2880"/>
        <p:guide pos="216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ešimir Vidović" userId="c3d8cb17-5b8c-450e-94a9-cfda8ebf6460" providerId="ADAL" clId="{ADEFE17B-79D8-4A7B-AF16-B137100ABF56}"/>
    <pc:docChg chg="undo custSel delSld modSld sldOrd">
      <pc:chgData name="Krešimir Vidović" userId="c3d8cb17-5b8c-450e-94a9-cfda8ebf6460" providerId="ADAL" clId="{ADEFE17B-79D8-4A7B-AF16-B137100ABF56}" dt="2022-11-09T09:26:45.952" v="28" actId="6549"/>
      <pc:docMkLst>
        <pc:docMk/>
      </pc:docMkLst>
      <pc:sldChg chg="modSp mod">
        <pc:chgData name="Krešimir Vidović" userId="c3d8cb17-5b8c-450e-94a9-cfda8ebf6460" providerId="ADAL" clId="{ADEFE17B-79D8-4A7B-AF16-B137100ABF56}" dt="2022-11-09T09:26:01.043" v="3" actId="27636"/>
        <pc:sldMkLst>
          <pc:docMk/>
          <pc:sldMk cId="402625520" sldId="5382"/>
        </pc:sldMkLst>
        <pc:spChg chg="mod">
          <ac:chgData name="Krešimir Vidović" userId="c3d8cb17-5b8c-450e-94a9-cfda8ebf6460" providerId="ADAL" clId="{ADEFE17B-79D8-4A7B-AF16-B137100ABF56}" dt="2022-11-09T09:26:01.043" v="3" actId="27636"/>
          <ac:spMkLst>
            <pc:docMk/>
            <pc:sldMk cId="402625520" sldId="5382"/>
            <ac:spMk id="3" creationId="{F67D3447-9E4A-4161-B034-7F3B4A97F245}"/>
          </ac:spMkLst>
        </pc:spChg>
      </pc:sldChg>
      <pc:sldChg chg="modSp mod ord">
        <pc:chgData name="Krešimir Vidović" userId="c3d8cb17-5b8c-450e-94a9-cfda8ebf6460" providerId="ADAL" clId="{ADEFE17B-79D8-4A7B-AF16-B137100ABF56}" dt="2022-11-09T09:26:45.952" v="28" actId="6549"/>
        <pc:sldMkLst>
          <pc:docMk/>
          <pc:sldMk cId="3724916545" sldId="5388"/>
        </pc:sldMkLst>
        <pc:spChg chg="mod">
          <ac:chgData name="Krešimir Vidović" userId="c3d8cb17-5b8c-450e-94a9-cfda8ebf6460" providerId="ADAL" clId="{ADEFE17B-79D8-4A7B-AF16-B137100ABF56}" dt="2022-11-09T09:26:45.952" v="28" actId="6549"/>
          <ac:spMkLst>
            <pc:docMk/>
            <pc:sldMk cId="3724916545" sldId="5388"/>
            <ac:spMk id="2" creationId="{6163F612-E2E6-4674-89DD-5B0FEAD66096}"/>
          </ac:spMkLst>
        </pc:spChg>
        <pc:spChg chg="mod">
          <ac:chgData name="Krešimir Vidović" userId="c3d8cb17-5b8c-450e-94a9-cfda8ebf6460" providerId="ADAL" clId="{ADEFE17B-79D8-4A7B-AF16-B137100ABF56}" dt="2022-11-09T09:26:27.359" v="25" actId="6549"/>
          <ac:spMkLst>
            <pc:docMk/>
            <pc:sldMk cId="3724916545" sldId="5388"/>
            <ac:spMk id="3" creationId="{FFC37684-F954-4C71-A044-A3807B9E2672}"/>
          </ac:spMkLst>
        </pc:spChg>
      </pc:sldChg>
      <pc:sldChg chg="modSp del mod">
        <pc:chgData name="Krešimir Vidović" userId="c3d8cb17-5b8c-450e-94a9-cfda8ebf6460" providerId="ADAL" clId="{ADEFE17B-79D8-4A7B-AF16-B137100ABF56}" dt="2022-11-09T09:26:04.227" v="4" actId="47"/>
        <pc:sldMkLst>
          <pc:docMk/>
          <pc:sldMk cId="2568861198" sldId="5389"/>
        </pc:sldMkLst>
        <pc:spChg chg="mod">
          <ac:chgData name="Krešimir Vidović" userId="c3d8cb17-5b8c-450e-94a9-cfda8ebf6460" providerId="ADAL" clId="{ADEFE17B-79D8-4A7B-AF16-B137100ABF56}" dt="2022-11-09T09:25:57.761" v="0" actId="21"/>
          <ac:spMkLst>
            <pc:docMk/>
            <pc:sldMk cId="2568861198" sldId="5389"/>
            <ac:spMk id="3" creationId="{E09F5ED5-E8C2-44F4-A3EA-6795FBF91593}"/>
          </ac:spMkLst>
        </pc:spChg>
      </pc:sldChg>
    </pc:docChg>
  </pc:docChgLst>
  <pc:docChgLst>
    <pc:chgData name="Krešimir Vidović" userId="c3d8cb17-5b8c-450e-94a9-cfda8ebf6460" providerId="ADAL" clId="{7609C92A-622F-403E-9B24-77B35AB13E49}"/>
    <pc:docChg chg="custSel modSld">
      <pc:chgData name="Krešimir Vidović" userId="c3d8cb17-5b8c-450e-94a9-cfda8ebf6460" providerId="ADAL" clId="{7609C92A-622F-403E-9B24-77B35AB13E49}" dt="2022-11-13T22:15:15.589" v="118" actId="20577"/>
      <pc:docMkLst>
        <pc:docMk/>
      </pc:docMkLst>
      <pc:sldChg chg="modSp mod">
        <pc:chgData name="Krešimir Vidović" userId="c3d8cb17-5b8c-450e-94a9-cfda8ebf6460" providerId="ADAL" clId="{7609C92A-622F-403E-9B24-77B35AB13E49}" dt="2022-11-13T22:05:17.701" v="71" actId="113"/>
        <pc:sldMkLst>
          <pc:docMk/>
          <pc:sldMk cId="402625520" sldId="5382"/>
        </pc:sldMkLst>
        <pc:spChg chg="mod">
          <ac:chgData name="Krešimir Vidović" userId="c3d8cb17-5b8c-450e-94a9-cfda8ebf6460" providerId="ADAL" clId="{7609C92A-622F-403E-9B24-77B35AB13E49}" dt="2022-11-13T22:05:17.701" v="71" actId="113"/>
          <ac:spMkLst>
            <pc:docMk/>
            <pc:sldMk cId="402625520" sldId="5382"/>
            <ac:spMk id="3" creationId="{F67D3447-9E4A-4161-B034-7F3B4A97F245}"/>
          </ac:spMkLst>
        </pc:spChg>
      </pc:sldChg>
      <pc:sldChg chg="modSp mod">
        <pc:chgData name="Krešimir Vidović" userId="c3d8cb17-5b8c-450e-94a9-cfda8ebf6460" providerId="ADAL" clId="{7609C92A-622F-403E-9B24-77B35AB13E49}" dt="2022-11-13T22:04:33.190" v="69" actId="113"/>
        <pc:sldMkLst>
          <pc:docMk/>
          <pc:sldMk cId="3724916545" sldId="5388"/>
        </pc:sldMkLst>
        <pc:spChg chg="mod">
          <ac:chgData name="Krešimir Vidović" userId="c3d8cb17-5b8c-450e-94a9-cfda8ebf6460" providerId="ADAL" clId="{7609C92A-622F-403E-9B24-77B35AB13E49}" dt="2022-11-13T22:04:33.190" v="69" actId="113"/>
          <ac:spMkLst>
            <pc:docMk/>
            <pc:sldMk cId="3724916545" sldId="5388"/>
            <ac:spMk id="3" creationId="{FFC37684-F954-4C71-A044-A3807B9E2672}"/>
          </ac:spMkLst>
        </pc:spChg>
      </pc:sldChg>
      <pc:sldChg chg="modSp mod">
        <pc:chgData name="Krešimir Vidović" userId="c3d8cb17-5b8c-450e-94a9-cfda8ebf6460" providerId="ADAL" clId="{7609C92A-622F-403E-9B24-77B35AB13E49}" dt="2022-11-13T22:06:43.485" v="73" actId="113"/>
        <pc:sldMkLst>
          <pc:docMk/>
          <pc:sldMk cId="2273996746" sldId="5390"/>
        </pc:sldMkLst>
        <pc:spChg chg="mod">
          <ac:chgData name="Krešimir Vidović" userId="c3d8cb17-5b8c-450e-94a9-cfda8ebf6460" providerId="ADAL" clId="{7609C92A-622F-403E-9B24-77B35AB13E49}" dt="2022-11-13T22:06:43.485" v="73" actId="113"/>
          <ac:spMkLst>
            <pc:docMk/>
            <pc:sldMk cId="2273996746" sldId="5390"/>
            <ac:spMk id="4" creationId="{391DCAE6-373F-4036-B081-3E2F9A0A0750}"/>
          </ac:spMkLst>
        </pc:spChg>
      </pc:sldChg>
      <pc:sldChg chg="modSp mod">
        <pc:chgData name="Krešimir Vidović" userId="c3d8cb17-5b8c-450e-94a9-cfda8ebf6460" providerId="ADAL" clId="{7609C92A-622F-403E-9B24-77B35AB13E49}" dt="2022-11-13T22:07:38.877" v="74" actId="6549"/>
        <pc:sldMkLst>
          <pc:docMk/>
          <pc:sldMk cId="2385676463" sldId="5394"/>
        </pc:sldMkLst>
        <pc:spChg chg="mod">
          <ac:chgData name="Krešimir Vidović" userId="c3d8cb17-5b8c-450e-94a9-cfda8ebf6460" providerId="ADAL" clId="{7609C92A-622F-403E-9B24-77B35AB13E49}" dt="2022-11-13T22:07:38.877" v="74" actId="6549"/>
          <ac:spMkLst>
            <pc:docMk/>
            <pc:sldMk cId="2385676463" sldId="5394"/>
            <ac:spMk id="3" creationId="{B9F9925F-6E32-4BA7-A526-8DD5B0F2EC14}"/>
          </ac:spMkLst>
        </pc:spChg>
      </pc:sldChg>
      <pc:sldChg chg="modSp mod">
        <pc:chgData name="Krešimir Vidović" userId="c3d8cb17-5b8c-450e-94a9-cfda8ebf6460" providerId="ADAL" clId="{7609C92A-622F-403E-9B24-77B35AB13E49}" dt="2022-11-13T22:07:48.563" v="75" actId="5793"/>
        <pc:sldMkLst>
          <pc:docMk/>
          <pc:sldMk cId="2508871954" sldId="5397"/>
        </pc:sldMkLst>
        <pc:spChg chg="mod">
          <ac:chgData name="Krešimir Vidović" userId="c3d8cb17-5b8c-450e-94a9-cfda8ebf6460" providerId="ADAL" clId="{7609C92A-622F-403E-9B24-77B35AB13E49}" dt="2022-11-13T22:07:48.563" v="75" actId="5793"/>
          <ac:spMkLst>
            <pc:docMk/>
            <pc:sldMk cId="2508871954" sldId="5397"/>
            <ac:spMk id="3" creationId="{B9F9925F-6E32-4BA7-A526-8DD5B0F2EC14}"/>
          </ac:spMkLst>
        </pc:spChg>
      </pc:sldChg>
      <pc:sldChg chg="modSp mod">
        <pc:chgData name="Krešimir Vidović" userId="c3d8cb17-5b8c-450e-94a9-cfda8ebf6460" providerId="ADAL" clId="{7609C92A-622F-403E-9B24-77B35AB13E49}" dt="2022-11-13T22:10:57.114" v="79" actId="6549"/>
        <pc:sldMkLst>
          <pc:docMk/>
          <pc:sldMk cId="2300965558" sldId="5400"/>
        </pc:sldMkLst>
        <pc:spChg chg="mod">
          <ac:chgData name="Krešimir Vidović" userId="c3d8cb17-5b8c-450e-94a9-cfda8ebf6460" providerId="ADAL" clId="{7609C92A-622F-403E-9B24-77B35AB13E49}" dt="2022-11-13T22:10:57.114" v="79" actId="6549"/>
          <ac:spMkLst>
            <pc:docMk/>
            <pc:sldMk cId="2300965558" sldId="5400"/>
            <ac:spMk id="3" creationId="{20A9BBE9-E692-4DFD-A1FB-44FDD5C08EE7}"/>
          </ac:spMkLst>
        </pc:spChg>
      </pc:sldChg>
      <pc:sldChg chg="modSp mod">
        <pc:chgData name="Krešimir Vidović" userId="c3d8cb17-5b8c-450e-94a9-cfda8ebf6460" providerId="ADAL" clId="{7609C92A-622F-403E-9B24-77B35AB13E49}" dt="2022-11-13T22:12:29.893" v="106" actId="313"/>
        <pc:sldMkLst>
          <pc:docMk/>
          <pc:sldMk cId="1774924578" sldId="5403"/>
        </pc:sldMkLst>
        <pc:spChg chg="mod">
          <ac:chgData name="Krešimir Vidović" userId="c3d8cb17-5b8c-450e-94a9-cfda8ebf6460" providerId="ADAL" clId="{7609C92A-622F-403E-9B24-77B35AB13E49}" dt="2022-11-13T22:12:29.893" v="106" actId="313"/>
          <ac:spMkLst>
            <pc:docMk/>
            <pc:sldMk cId="1774924578" sldId="5403"/>
            <ac:spMk id="3" creationId="{20A9BBE9-E692-4DFD-A1FB-44FDD5C08EE7}"/>
          </ac:spMkLst>
        </pc:spChg>
      </pc:sldChg>
      <pc:sldChg chg="modSp mod">
        <pc:chgData name="Krešimir Vidović" userId="c3d8cb17-5b8c-450e-94a9-cfda8ebf6460" providerId="ADAL" clId="{7609C92A-622F-403E-9B24-77B35AB13E49}" dt="2022-11-12T21:12:46.556" v="61" actId="20577"/>
        <pc:sldMkLst>
          <pc:docMk/>
          <pc:sldMk cId="1859422931" sldId="5414"/>
        </pc:sldMkLst>
        <pc:spChg chg="mod">
          <ac:chgData name="Krešimir Vidović" userId="c3d8cb17-5b8c-450e-94a9-cfda8ebf6460" providerId="ADAL" clId="{7609C92A-622F-403E-9B24-77B35AB13E49}" dt="2022-11-12T21:12:46.556" v="61" actId="20577"/>
          <ac:spMkLst>
            <pc:docMk/>
            <pc:sldMk cId="1859422931" sldId="5414"/>
            <ac:spMk id="3" creationId="{F7FF49C4-97A2-4BD2-A87F-DAEC5C5C6DEA}"/>
          </ac:spMkLst>
        </pc:spChg>
      </pc:sldChg>
      <pc:sldChg chg="modSp mod">
        <pc:chgData name="Krešimir Vidović" userId="c3d8cb17-5b8c-450e-94a9-cfda8ebf6460" providerId="ADAL" clId="{7609C92A-622F-403E-9B24-77B35AB13E49}" dt="2022-11-12T21:11:14.894" v="4" actId="20577"/>
        <pc:sldMkLst>
          <pc:docMk/>
          <pc:sldMk cId="2139928290" sldId="5419"/>
        </pc:sldMkLst>
        <pc:spChg chg="mod">
          <ac:chgData name="Krešimir Vidović" userId="c3d8cb17-5b8c-450e-94a9-cfda8ebf6460" providerId="ADAL" clId="{7609C92A-622F-403E-9B24-77B35AB13E49}" dt="2022-11-12T21:11:14.894" v="4" actId="20577"/>
          <ac:spMkLst>
            <pc:docMk/>
            <pc:sldMk cId="2139928290" sldId="5419"/>
            <ac:spMk id="3" creationId="{D1FC86B2-A454-4F0B-9947-F1ACE5A2FD20}"/>
          </ac:spMkLst>
        </pc:spChg>
      </pc:sldChg>
      <pc:sldChg chg="modSp mod">
        <pc:chgData name="Krešimir Vidović" userId="c3d8cb17-5b8c-450e-94a9-cfda8ebf6460" providerId="ADAL" clId="{7609C92A-622F-403E-9B24-77B35AB13E49}" dt="2022-11-13T22:15:15.589" v="118" actId="20577"/>
        <pc:sldMkLst>
          <pc:docMk/>
          <pc:sldMk cId="105560391" sldId="5420"/>
        </pc:sldMkLst>
        <pc:spChg chg="mod">
          <ac:chgData name="Krešimir Vidović" userId="c3d8cb17-5b8c-450e-94a9-cfda8ebf6460" providerId="ADAL" clId="{7609C92A-622F-403E-9B24-77B35AB13E49}" dt="2022-11-13T22:15:15.589" v="118" actId="20577"/>
          <ac:spMkLst>
            <pc:docMk/>
            <pc:sldMk cId="105560391" sldId="5420"/>
            <ac:spMk id="3" creationId="{E4542F5B-2FA1-402D-8D09-1005AEB437C5}"/>
          </ac:spMkLst>
        </pc:spChg>
      </pc:sldChg>
    </pc:docChg>
  </pc:docChgLst>
  <pc:docChgLst>
    <pc:chgData name="Krešimir Vidović" userId="c3d8cb17-5b8c-450e-94a9-cfda8ebf6460" providerId="ADAL" clId="{5288EE53-C40A-4F2F-98E7-EAC84D6AD378}"/>
    <pc:docChg chg="undo custSel addSld delSld modSld sldOrd">
      <pc:chgData name="Krešimir Vidović" userId="c3d8cb17-5b8c-450e-94a9-cfda8ebf6460" providerId="ADAL" clId="{5288EE53-C40A-4F2F-98E7-EAC84D6AD378}" dt="2022-11-09T14:09:13.852" v="1007" actId="478"/>
      <pc:docMkLst>
        <pc:docMk/>
      </pc:docMkLst>
      <pc:sldChg chg="delSp mod">
        <pc:chgData name="Krešimir Vidović" userId="c3d8cb17-5b8c-450e-94a9-cfda8ebf6460" providerId="ADAL" clId="{5288EE53-C40A-4F2F-98E7-EAC84D6AD378}" dt="2022-11-09T10:07:12.201" v="159" actId="478"/>
        <pc:sldMkLst>
          <pc:docMk/>
          <pc:sldMk cId="2584117599" sldId="505"/>
        </pc:sldMkLst>
        <pc:spChg chg="del">
          <ac:chgData name="Krešimir Vidović" userId="c3d8cb17-5b8c-450e-94a9-cfda8ebf6460" providerId="ADAL" clId="{5288EE53-C40A-4F2F-98E7-EAC84D6AD378}" dt="2022-11-09T10:07:12.201" v="159" actId="478"/>
          <ac:spMkLst>
            <pc:docMk/>
            <pc:sldMk cId="2584117599" sldId="505"/>
            <ac:spMk id="4" creationId="{74E46E05-89C8-4CE9-B760-DA043D0A21C5}"/>
          </ac:spMkLst>
        </pc:spChg>
      </pc:sldChg>
      <pc:sldChg chg="mod modShow">
        <pc:chgData name="Krešimir Vidović" userId="c3d8cb17-5b8c-450e-94a9-cfda8ebf6460" providerId="ADAL" clId="{5288EE53-C40A-4F2F-98E7-EAC84D6AD378}" dt="2022-11-09T09:52:30.647" v="136" actId="729"/>
        <pc:sldMkLst>
          <pc:docMk/>
          <pc:sldMk cId="911759911" sldId="5381"/>
        </pc:sldMkLst>
      </pc:sldChg>
      <pc:sldChg chg="modSp mod">
        <pc:chgData name="Krešimir Vidović" userId="c3d8cb17-5b8c-450e-94a9-cfda8ebf6460" providerId="ADAL" clId="{5288EE53-C40A-4F2F-98E7-EAC84D6AD378}" dt="2022-11-09T09:29:27.258" v="32" actId="6549"/>
        <pc:sldMkLst>
          <pc:docMk/>
          <pc:sldMk cId="402625520" sldId="5382"/>
        </pc:sldMkLst>
        <pc:spChg chg="mod">
          <ac:chgData name="Krešimir Vidović" userId="c3d8cb17-5b8c-450e-94a9-cfda8ebf6460" providerId="ADAL" clId="{5288EE53-C40A-4F2F-98E7-EAC84D6AD378}" dt="2022-11-09T09:29:27.258" v="32" actId="6549"/>
          <ac:spMkLst>
            <pc:docMk/>
            <pc:sldMk cId="402625520" sldId="5382"/>
            <ac:spMk id="3" creationId="{F67D3447-9E4A-4161-B034-7F3B4A97F245}"/>
          </ac:spMkLst>
        </pc:spChg>
      </pc:sldChg>
      <pc:sldChg chg="ord">
        <pc:chgData name="Krešimir Vidović" userId="c3d8cb17-5b8c-450e-94a9-cfda8ebf6460" providerId="ADAL" clId="{5288EE53-C40A-4F2F-98E7-EAC84D6AD378}" dt="2022-11-09T13:48:55.201" v="473"/>
        <pc:sldMkLst>
          <pc:docMk/>
          <pc:sldMk cId="1752347941" sldId="5384"/>
        </pc:sldMkLst>
      </pc:sldChg>
      <pc:sldChg chg="mod modShow">
        <pc:chgData name="Krešimir Vidović" userId="c3d8cb17-5b8c-450e-94a9-cfda8ebf6460" providerId="ADAL" clId="{5288EE53-C40A-4F2F-98E7-EAC84D6AD378}" dt="2022-11-09T09:49:46.115" v="134" actId="729"/>
        <pc:sldMkLst>
          <pc:docMk/>
          <pc:sldMk cId="1154202714" sldId="5385"/>
        </pc:sldMkLst>
      </pc:sldChg>
      <pc:sldChg chg="addSp modSp mod">
        <pc:chgData name="Krešimir Vidović" userId="c3d8cb17-5b8c-450e-94a9-cfda8ebf6460" providerId="ADAL" clId="{5288EE53-C40A-4F2F-98E7-EAC84D6AD378}" dt="2022-11-09T10:01:10.858" v="158" actId="1076"/>
        <pc:sldMkLst>
          <pc:docMk/>
          <pc:sldMk cId="2273996746" sldId="5390"/>
        </pc:sldMkLst>
        <pc:spChg chg="mod">
          <ac:chgData name="Krešimir Vidović" userId="c3d8cb17-5b8c-450e-94a9-cfda8ebf6460" providerId="ADAL" clId="{5288EE53-C40A-4F2F-98E7-EAC84D6AD378}" dt="2022-11-09T09:43:21.285" v="33" actId="21"/>
          <ac:spMkLst>
            <pc:docMk/>
            <pc:sldMk cId="2273996746" sldId="5390"/>
            <ac:spMk id="2" creationId="{41D30F33-33BE-4A4A-AB33-0EDA7B244BD1}"/>
          </ac:spMkLst>
        </pc:spChg>
        <pc:spChg chg="mod">
          <ac:chgData name="Krešimir Vidović" userId="c3d8cb17-5b8c-450e-94a9-cfda8ebf6460" providerId="ADAL" clId="{5288EE53-C40A-4F2F-98E7-EAC84D6AD378}" dt="2022-11-09T10:01:10.858" v="158" actId="1076"/>
          <ac:spMkLst>
            <pc:docMk/>
            <pc:sldMk cId="2273996746" sldId="5390"/>
            <ac:spMk id="3" creationId="{2EAF4EC9-330F-4201-8D93-1F405C141A25}"/>
          </ac:spMkLst>
        </pc:spChg>
        <pc:spChg chg="add mod">
          <ac:chgData name="Krešimir Vidović" userId="c3d8cb17-5b8c-450e-94a9-cfda8ebf6460" providerId="ADAL" clId="{5288EE53-C40A-4F2F-98E7-EAC84D6AD378}" dt="2022-11-09T09:44:15.592" v="72" actId="14100"/>
          <ac:spMkLst>
            <pc:docMk/>
            <pc:sldMk cId="2273996746" sldId="5390"/>
            <ac:spMk id="4" creationId="{391DCAE6-373F-4036-B081-3E2F9A0A0750}"/>
          </ac:spMkLst>
        </pc:spChg>
      </pc:sldChg>
      <pc:sldChg chg="addSp delSp modSp del mod">
        <pc:chgData name="Krešimir Vidović" userId="c3d8cb17-5b8c-450e-94a9-cfda8ebf6460" providerId="ADAL" clId="{5288EE53-C40A-4F2F-98E7-EAC84D6AD378}" dt="2022-11-09T09:44:19.521" v="73" actId="47"/>
        <pc:sldMkLst>
          <pc:docMk/>
          <pc:sldMk cId="658154693" sldId="5391"/>
        </pc:sldMkLst>
        <pc:spChg chg="del">
          <ac:chgData name="Krešimir Vidović" userId="c3d8cb17-5b8c-450e-94a9-cfda8ebf6460" providerId="ADAL" clId="{5288EE53-C40A-4F2F-98E7-EAC84D6AD378}" dt="2022-11-09T09:43:34.714" v="39" actId="21"/>
          <ac:spMkLst>
            <pc:docMk/>
            <pc:sldMk cId="658154693" sldId="5391"/>
            <ac:spMk id="3" creationId="{82649D8E-5C8E-410B-A82B-38265BD527BE}"/>
          </ac:spMkLst>
        </pc:spChg>
        <pc:spChg chg="add mod">
          <ac:chgData name="Krešimir Vidović" userId="c3d8cb17-5b8c-450e-94a9-cfda8ebf6460" providerId="ADAL" clId="{5288EE53-C40A-4F2F-98E7-EAC84D6AD378}" dt="2022-11-09T09:43:34.714" v="39" actId="21"/>
          <ac:spMkLst>
            <pc:docMk/>
            <pc:sldMk cId="658154693" sldId="5391"/>
            <ac:spMk id="5" creationId="{9F9CD03C-A6BC-45D3-8D71-CFA02C038A3F}"/>
          </ac:spMkLst>
        </pc:spChg>
      </pc:sldChg>
      <pc:sldChg chg="modSp del mod">
        <pc:chgData name="Krešimir Vidović" userId="c3d8cb17-5b8c-450e-94a9-cfda8ebf6460" providerId="ADAL" clId="{5288EE53-C40A-4F2F-98E7-EAC84D6AD378}" dt="2022-11-09T09:45:02.220" v="76" actId="47"/>
        <pc:sldMkLst>
          <pc:docMk/>
          <pc:sldMk cId="3246323815" sldId="5392"/>
        </pc:sldMkLst>
        <pc:spChg chg="mod">
          <ac:chgData name="Krešimir Vidović" userId="c3d8cb17-5b8c-450e-94a9-cfda8ebf6460" providerId="ADAL" clId="{5288EE53-C40A-4F2F-98E7-EAC84D6AD378}" dt="2022-11-09T09:44:29.143" v="74" actId="20577"/>
          <ac:spMkLst>
            <pc:docMk/>
            <pc:sldMk cId="3246323815" sldId="5392"/>
            <ac:spMk id="2" creationId="{68A46BCC-DAFE-44B1-8413-CEE0F101ACE3}"/>
          </ac:spMkLst>
        </pc:spChg>
      </pc:sldChg>
      <pc:sldChg chg="del">
        <pc:chgData name="Krešimir Vidović" userId="c3d8cb17-5b8c-450e-94a9-cfda8ebf6460" providerId="ADAL" clId="{5288EE53-C40A-4F2F-98E7-EAC84D6AD378}" dt="2022-11-09T09:44:43.286" v="75" actId="47"/>
        <pc:sldMkLst>
          <pc:docMk/>
          <pc:sldMk cId="2811202258" sldId="5393"/>
        </pc:sldMkLst>
      </pc:sldChg>
      <pc:sldChg chg="delSp modSp mod modNotesTx">
        <pc:chgData name="Krešimir Vidović" userId="c3d8cb17-5b8c-450e-94a9-cfda8ebf6460" providerId="ADAL" clId="{5288EE53-C40A-4F2F-98E7-EAC84D6AD378}" dt="2022-11-09T09:46:03.750" v="107"/>
        <pc:sldMkLst>
          <pc:docMk/>
          <pc:sldMk cId="2385676463" sldId="5394"/>
        </pc:sldMkLst>
        <pc:spChg chg="mod">
          <ac:chgData name="Krešimir Vidović" userId="c3d8cb17-5b8c-450e-94a9-cfda8ebf6460" providerId="ADAL" clId="{5288EE53-C40A-4F2F-98E7-EAC84D6AD378}" dt="2022-11-09T09:45:50.104" v="103" actId="6549"/>
          <ac:spMkLst>
            <pc:docMk/>
            <pc:sldMk cId="2385676463" sldId="5394"/>
            <ac:spMk id="3" creationId="{B9F9925F-6E32-4BA7-A526-8DD5B0F2EC14}"/>
          </ac:spMkLst>
        </pc:spChg>
        <pc:spChg chg="del">
          <ac:chgData name="Krešimir Vidović" userId="c3d8cb17-5b8c-450e-94a9-cfda8ebf6460" providerId="ADAL" clId="{5288EE53-C40A-4F2F-98E7-EAC84D6AD378}" dt="2022-11-09T09:45:59.864" v="106" actId="478"/>
          <ac:spMkLst>
            <pc:docMk/>
            <pc:sldMk cId="2385676463" sldId="5394"/>
            <ac:spMk id="4" creationId="{315AAD3A-9611-42D6-9E49-CB6922CED82A}"/>
          </ac:spMkLst>
        </pc:spChg>
      </pc:sldChg>
      <pc:sldChg chg="modSp del mod">
        <pc:chgData name="Krešimir Vidović" userId="c3d8cb17-5b8c-450e-94a9-cfda8ebf6460" providerId="ADAL" clId="{5288EE53-C40A-4F2F-98E7-EAC84D6AD378}" dt="2022-11-09T09:46:05.398" v="108" actId="47"/>
        <pc:sldMkLst>
          <pc:docMk/>
          <pc:sldMk cId="1087272671" sldId="5395"/>
        </pc:sldMkLst>
        <pc:spChg chg="mod">
          <ac:chgData name="Krešimir Vidović" userId="c3d8cb17-5b8c-450e-94a9-cfda8ebf6460" providerId="ADAL" clId="{5288EE53-C40A-4F2F-98E7-EAC84D6AD378}" dt="2022-11-09T09:45:55.998" v="105" actId="27636"/>
          <ac:spMkLst>
            <pc:docMk/>
            <pc:sldMk cId="1087272671" sldId="5395"/>
            <ac:spMk id="3" creationId="{B9F9925F-6E32-4BA7-A526-8DD5B0F2EC14}"/>
          </ac:spMkLst>
        </pc:spChg>
      </pc:sldChg>
      <pc:sldChg chg="modSp del mod">
        <pc:chgData name="Krešimir Vidović" userId="c3d8cb17-5b8c-450e-94a9-cfda8ebf6460" providerId="ADAL" clId="{5288EE53-C40A-4F2F-98E7-EAC84D6AD378}" dt="2022-11-09T09:46:06.691" v="109" actId="47"/>
        <pc:sldMkLst>
          <pc:docMk/>
          <pc:sldMk cId="1355528224" sldId="5396"/>
        </pc:sldMkLst>
        <pc:spChg chg="mod">
          <ac:chgData name="Krešimir Vidović" userId="c3d8cb17-5b8c-450e-94a9-cfda8ebf6460" providerId="ADAL" clId="{5288EE53-C40A-4F2F-98E7-EAC84D6AD378}" dt="2022-11-09T09:45:34.103" v="79" actId="21"/>
          <ac:spMkLst>
            <pc:docMk/>
            <pc:sldMk cId="1355528224" sldId="5396"/>
            <ac:spMk id="3" creationId="{B9F9925F-6E32-4BA7-A526-8DD5B0F2EC14}"/>
          </ac:spMkLst>
        </pc:spChg>
      </pc:sldChg>
      <pc:sldChg chg="modSp mod">
        <pc:chgData name="Krešimir Vidović" userId="c3d8cb17-5b8c-450e-94a9-cfda8ebf6460" providerId="ADAL" clId="{5288EE53-C40A-4F2F-98E7-EAC84D6AD378}" dt="2022-11-09T09:46:33.545" v="110" actId="6549"/>
        <pc:sldMkLst>
          <pc:docMk/>
          <pc:sldMk cId="1908218734" sldId="5399"/>
        </pc:sldMkLst>
        <pc:spChg chg="mod">
          <ac:chgData name="Krešimir Vidović" userId="c3d8cb17-5b8c-450e-94a9-cfda8ebf6460" providerId="ADAL" clId="{5288EE53-C40A-4F2F-98E7-EAC84D6AD378}" dt="2022-11-09T09:46:33.545" v="110" actId="6549"/>
          <ac:spMkLst>
            <pc:docMk/>
            <pc:sldMk cId="1908218734" sldId="5399"/>
            <ac:spMk id="3" creationId="{20A9BBE9-E692-4DFD-A1FB-44FDD5C08EE7}"/>
          </ac:spMkLst>
        </pc:spChg>
      </pc:sldChg>
      <pc:sldChg chg="modSp mod">
        <pc:chgData name="Krešimir Vidović" userId="c3d8cb17-5b8c-450e-94a9-cfda8ebf6460" providerId="ADAL" clId="{5288EE53-C40A-4F2F-98E7-EAC84D6AD378}" dt="2022-11-09T09:47:18.361" v="113" actId="20577"/>
        <pc:sldMkLst>
          <pc:docMk/>
          <pc:sldMk cId="3922368007" sldId="5401"/>
        </pc:sldMkLst>
        <pc:spChg chg="mod">
          <ac:chgData name="Krešimir Vidović" userId="c3d8cb17-5b8c-450e-94a9-cfda8ebf6460" providerId="ADAL" clId="{5288EE53-C40A-4F2F-98E7-EAC84D6AD378}" dt="2022-11-09T09:47:18.361" v="113" actId="20577"/>
          <ac:spMkLst>
            <pc:docMk/>
            <pc:sldMk cId="3922368007" sldId="5401"/>
            <ac:spMk id="3" creationId="{20A9BBE9-E692-4DFD-A1FB-44FDD5C08EE7}"/>
          </ac:spMkLst>
        </pc:spChg>
      </pc:sldChg>
      <pc:sldChg chg="del">
        <pc:chgData name="Krešimir Vidović" userId="c3d8cb17-5b8c-450e-94a9-cfda8ebf6460" providerId="ADAL" clId="{5288EE53-C40A-4F2F-98E7-EAC84D6AD378}" dt="2022-11-09T13:27:43.049" v="227" actId="47"/>
        <pc:sldMkLst>
          <pc:docMk/>
          <pc:sldMk cId="63822633" sldId="5406"/>
        </pc:sldMkLst>
      </pc:sldChg>
      <pc:sldChg chg="modSp mod">
        <pc:chgData name="Krešimir Vidović" userId="c3d8cb17-5b8c-450e-94a9-cfda8ebf6460" providerId="ADAL" clId="{5288EE53-C40A-4F2F-98E7-EAC84D6AD378}" dt="2022-11-09T09:48:07.732" v="115" actId="27636"/>
        <pc:sldMkLst>
          <pc:docMk/>
          <pc:sldMk cId="3650781854" sldId="5407"/>
        </pc:sldMkLst>
        <pc:spChg chg="mod">
          <ac:chgData name="Krešimir Vidović" userId="c3d8cb17-5b8c-450e-94a9-cfda8ebf6460" providerId="ADAL" clId="{5288EE53-C40A-4F2F-98E7-EAC84D6AD378}" dt="2022-11-09T09:48:07.732" v="115" actId="27636"/>
          <ac:spMkLst>
            <pc:docMk/>
            <pc:sldMk cId="3650781854" sldId="5407"/>
            <ac:spMk id="3" creationId="{03F9A7B6-A09C-4483-A688-215FFEE23E67}"/>
          </ac:spMkLst>
        </pc:spChg>
      </pc:sldChg>
      <pc:sldChg chg="modSp del mod">
        <pc:chgData name="Krešimir Vidović" userId="c3d8cb17-5b8c-450e-94a9-cfda8ebf6460" providerId="ADAL" clId="{5288EE53-C40A-4F2F-98E7-EAC84D6AD378}" dt="2022-11-09T13:00:30.095" v="215" actId="47"/>
        <pc:sldMkLst>
          <pc:docMk/>
          <pc:sldMk cId="2273007476" sldId="5408"/>
        </pc:sldMkLst>
        <pc:spChg chg="mod">
          <ac:chgData name="Krešimir Vidović" userId="c3d8cb17-5b8c-450e-94a9-cfda8ebf6460" providerId="ADAL" clId="{5288EE53-C40A-4F2F-98E7-EAC84D6AD378}" dt="2022-11-09T12:52:42.813" v="205" actId="6549"/>
          <ac:spMkLst>
            <pc:docMk/>
            <pc:sldMk cId="2273007476" sldId="5408"/>
            <ac:spMk id="3" creationId="{F7FF49C4-97A2-4BD2-A87F-DAEC5C5C6DEA}"/>
          </ac:spMkLst>
        </pc:spChg>
      </pc:sldChg>
      <pc:sldChg chg="modSp mod">
        <pc:chgData name="Krešimir Vidović" userId="c3d8cb17-5b8c-450e-94a9-cfda8ebf6460" providerId="ADAL" clId="{5288EE53-C40A-4F2F-98E7-EAC84D6AD378}" dt="2022-11-09T14:08:46.884" v="1005" actId="108"/>
        <pc:sldMkLst>
          <pc:docMk/>
          <pc:sldMk cId="2060967561" sldId="5409"/>
        </pc:sldMkLst>
        <pc:spChg chg="mod">
          <ac:chgData name="Krešimir Vidović" userId="c3d8cb17-5b8c-450e-94a9-cfda8ebf6460" providerId="ADAL" clId="{5288EE53-C40A-4F2F-98E7-EAC84D6AD378}" dt="2022-11-09T13:45:03.743" v="305" actId="20577"/>
          <ac:spMkLst>
            <pc:docMk/>
            <pc:sldMk cId="2060967561" sldId="5409"/>
            <ac:spMk id="2" creationId="{14D4155A-8E4A-4419-990B-BA8E163BE5BF}"/>
          </ac:spMkLst>
        </pc:spChg>
        <pc:spChg chg="mod">
          <ac:chgData name="Krešimir Vidović" userId="c3d8cb17-5b8c-450e-94a9-cfda8ebf6460" providerId="ADAL" clId="{5288EE53-C40A-4F2F-98E7-EAC84D6AD378}" dt="2022-11-09T14:08:46.884" v="1005" actId="108"/>
          <ac:spMkLst>
            <pc:docMk/>
            <pc:sldMk cId="2060967561" sldId="5409"/>
            <ac:spMk id="3" creationId="{F7FF49C4-97A2-4BD2-A87F-DAEC5C5C6DEA}"/>
          </ac:spMkLst>
        </pc:spChg>
      </pc:sldChg>
      <pc:sldChg chg="modSp mod">
        <pc:chgData name="Krešimir Vidović" userId="c3d8cb17-5b8c-450e-94a9-cfda8ebf6460" providerId="ADAL" clId="{5288EE53-C40A-4F2F-98E7-EAC84D6AD378}" dt="2022-11-09T14:08:43.195" v="1004" actId="108"/>
        <pc:sldMkLst>
          <pc:docMk/>
          <pc:sldMk cId="3135657076" sldId="5410"/>
        </pc:sldMkLst>
        <pc:spChg chg="mod">
          <ac:chgData name="Krešimir Vidović" userId="c3d8cb17-5b8c-450e-94a9-cfda8ebf6460" providerId="ADAL" clId="{5288EE53-C40A-4F2F-98E7-EAC84D6AD378}" dt="2022-11-09T13:49:19.912" v="476" actId="20577"/>
          <ac:spMkLst>
            <pc:docMk/>
            <pc:sldMk cId="3135657076" sldId="5410"/>
            <ac:spMk id="2" creationId="{14D4155A-8E4A-4419-990B-BA8E163BE5BF}"/>
          </ac:spMkLst>
        </pc:spChg>
        <pc:spChg chg="mod">
          <ac:chgData name="Krešimir Vidović" userId="c3d8cb17-5b8c-450e-94a9-cfda8ebf6460" providerId="ADAL" clId="{5288EE53-C40A-4F2F-98E7-EAC84D6AD378}" dt="2022-11-09T14:08:43.195" v="1004" actId="108"/>
          <ac:spMkLst>
            <pc:docMk/>
            <pc:sldMk cId="3135657076" sldId="5410"/>
            <ac:spMk id="3" creationId="{F7FF49C4-97A2-4BD2-A87F-DAEC5C5C6DEA}"/>
          </ac:spMkLst>
        </pc:spChg>
      </pc:sldChg>
      <pc:sldChg chg="modSp del mod">
        <pc:chgData name="Krešimir Vidović" userId="c3d8cb17-5b8c-450e-94a9-cfda8ebf6460" providerId="ADAL" clId="{5288EE53-C40A-4F2F-98E7-EAC84D6AD378}" dt="2022-11-09T13:48:37.079" v="469" actId="47"/>
        <pc:sldMkLst>
          <pc:docMk/>
          <pc:sldMk cId="2687145537" sldId="5412"/>
        </pc:sldMkLst>
        <pc:spChg chg="mod">
          <ac:chgData name="Krešimir Vidović" userId="c3d8cb17-5b8c-450e-94a9-cfda8ebf6460" providerId="ADAL" clId="{5288EE53-C40A-4F2F-98E7-EAC84D6AD378}" dt="2022-11-09T13:48:09.308" v="458" actId="27636"/>
          <ac:spMkLst>
            <pc:docMk/>
            <pc:sldMk cId="2687145537" sldId="5412"/>
            <ac:spMk id="2" creationId="{14D4155A-8E4A-4419-990B-BA8E163BE5BF}"/>
          </ac:spMkLst>
        </pc:spChg>
        <pc:spChg chg="mod">
          <ac:chgData name="Krešimir Vidović" userId="c3d8cb17-5b8c-450e-94a9-cfda8ebf6460" providerId="ADAL" clId="{5288EE53-C40A-4F2F-98E7-EAC84D6AD378}" dt="2022-11-09T13:48:24.204" v="461" actId="21"/>
          <ac:spMkLst>
            <pc:docMk/>
            <pc:sldMk cId="2687145537" sldId="5412"/>
            <ac:spMk id="3" creationId="{F7FF49C4-97A2-4BD2-A87F-DAEC5C5C6DEA}"/>
          </ac:spMkLst>
        </pc:spChg>
      </pc:sldChg>
      <pc:sldChg chg="modSp ord">
        <pc:chgData name="Krešimir Vidović" userId="c3d8cb17-5b8c-450e-94a9-cfda8ebf6460" providerId="ADAL" clId="{5288EE53-C40A-4F2F-98E7-EAC84D6AD378}" dt="2022-11-09T13:58:43.348" v="948"/>
        <pc:sldMkLst>
          <pc:docMk/>
          <pc:sldMk cId="4195348159" sldId="5413"/>
        </pc:sldMkLst>
        <pc:graphicFrameChg chg="mod">
          <ac:chgData name="Krešimir Vidović" userId="c3d8cb17-5b8c-450e-94a9-cfda8ebf6460" providerId="ADAL" clId="{5288EE53-C40A-4F2F-98E7-EAC84D6AD378}" dt="2022-11-09T11:04:45.237" v="163" actId="120"/>
          <ac:graphicFrameMkLst>
            <pc:docMk/>
            <pc:sldMk cId="4195348159" sldId="5413"/>
            <ac:graphicFrameMk id="5" creationId="{BB22577A-F523-4F01-9E24-13F4C86BCB57}"/>
          </ac:graphicFrameMkLst>
        </pc:graphicFrameChg>
      </pc:sldChg>
      <pc:sldChg chg="modSp mod">
        <pc:chgData name="Krešimir Vidović" userId="c3d8cb17-5b8c-450e-94a9-cfda8ebf6460" providerId="ADAL" clId="{5288EE53-C40A-4F2F-98E7-EAC84D6AD378}" dt="2022-11-09T10:08:43.114" v="161" actId="20577"/>
        <pc:sldMkLst>
          <pc:docMk/>
          <pc:sldMk cId="1859422931" sldId="5414"/>
        </pc:sldMkLst>
        <pc:spChg chg="mod">
          <ac:chgData name="Krešimir Vidović" userId="c3d8cb17-5b8c-450e-94a9-cfda8ebf6460" providerId="ADAL" clId="{5288EE53-C40A-4F2F-98E7-EAC84D6AD378}" dt="2022-11-09T10:08:43.114" v="161" actId="20577"/>
          <ac:spMkLst>
            <pc:docMk/>
            <pc:sldMk cId="1859422931" sldId="5414"/>
            <ac:spMk id="3" creationId="{F7FF49C4-97A2-4BD2-A87F-DAEC5C5C6DEA}"/>
          </ac:spMkLst>
        </pc:spChg>
      </pc:sldChg>
      <pc:sldChg chg="delSp modSp add mod">
        <pc:chgData name="Krešimir Vidović" userId="c3d8cb17-5b8c-450e-94a9-cfda8ebf6460" providerId="ADAL" clId="{5288EE53-C40A-4F2F-98E7-EAC84D6AD378}" dt="2022-11-09T12:30:38.931" v="164" actId="478"/>
        <pc:sldMkLst>
          <pc:docMk/>
          <pc:sldMk cId="1553071516" sldId="5415"/>
        </pc:sldMkLst>
        <pc:spChg chg="del">
          <ac:chgData name="Krešimir Vidović" userId="c3d8cb17-5b8c-450e-94a9-cfda8ebf6460" providerId="ADAL" clId="{5288EE53-C40A-4F2F-98E7-EAC84D6AD378}" dt="2022-11-09T12:30:38.931" v="164" actId="478"/>
          <ac:spMkLst>
            <pc:docMk/>
            <pc:sldMk cId="1553071516" sldId="5415"/>
            <ac:spMk id="4" creationId="{D479260C-FBAC-4C81-AAF2-F20A6DF8C8DD}"/>
          </ac:spMkLst>
        </pc:spChg>
        <pc:graphicFrameChg chg="modGraphic">
          <ac:chgData name="Krešimir Vidović" userId="c3d8cb17-5b8c-450e-94a9-cfda8ebf6460" providerId="ADAL" clId="{5288EE53-C40A-4F2F-98E7-EAC84D6AD378}" dt="2022-11-09T09:48:44.924" v="133" actId="20577"/>
          <ac:graphicFrameMkLst>
            <pc:docMk/>
            <pc:sldMk cId="1553071516" sldId="5415"/>
            <ac:graphicFrameMk id="3" creationId="{B127C58B-6A96-44B1-8B89-10DAF2196979}"/>
          </ac:graphicFrameMkLst>
        </pc:graphicFrameChg>
      </pc:sldChg>
      <pc:sldChg chg="modSp add mod">
        <pc:chgData name="Krešimir Vidović" userId="c3d8cb17-5b8c-450e-94a9-cfda8ebf6460" providerId="ADAL" clId="{5288EE53-C40A-4F2F-98E7-EAC84D6AD378}" dt="2022-11-09T09:53:03.626" v="156" actId="6549"/>
        <pc:sldMkLst>
          <pc:docMk/>
          <pc:sldMk cId="2918320729" sldId="5416"/>
        </pc:sldMkLst>
        <pc:graphicFrameChg chg="modGraphic">
          <ac:chgData name="Krešimir Vidović" userId="c3d8cb17-5b8c-450e-94a9-cfda8ebf6460" providerId="ADAL" clId="{5288EE53-C40A-4F2F-98E7-EAC84D6AD378}" dt="2022-11-09T09:53:03.626" v="156" actId="6549"/>
          <ac:graphicFrameMkLst>
            <pc:docMk/>
            <pc:sldMk cId="2918320729" sldId="5416"/>
            <ac:graphicFrameMk id="5" creationId="{4AAA1128-0156-484B-B91A-26FE69863B9B}"/>
          </ac:graphicFrameMkLst>
        </pc:graphicFrameChg>
      </pc:sldChg>
      <pc:sldChg chg="addSp delSp modSp new mod">
        <pc:chgData name="Krešimir Vidović" userId="c3d8cb17-5b8c-450e-94a9-cfda8ebf6460" providerId="ADAL" clId="{5288EE53-C40A-4F2F-98E7-EAC84D6AD378}" dt="2022-11-09T13:40:40.170" v="230" actId="478"/>
        <pc:sldMkLst>
          <pc:docMk/>
          <pc:sldMk cId="113626954" sldId="5417"/>
        </pc:sldMkLst>
        <pc:spChg chg="mod">
          <ac:chgData name="Krešimir Vidović" userId="c3d8cb17-5b8c-450e-94a9-cfda8ebf6460" providerId="ADAL" clId="{5288EE53-C40A-4F2F-98E7-EAC84D6AD378}" dt="2022-11-09T12:49:41.427" v="192" actId="20577"/>
          <ac:spMkLst>
            <pc:docMk/>
            <pc:sldMk cId="113626954" sldId="5417"/>
            <ac:spMk id="2" creationId="{72DE695E-9056-4A45-97AF-6460A1334BE5}"/>
          </ac:spMkLst>
        </pc:spChg>
        <pc:spChg chg="del">
          <ac:chgData name="Krešimir Vidović" userId="c3d8cb17-5b8c-450e-94a9-cfda8ebf6460" providerId="ADAL" clId="{5288EE53-C40A-4F2F-98E7-EAC84D6AD378}" dt="2022-11-09T12:49:44.483" v="193" actId="478"/>
          <ac:spMkLst>
            <pc:docMk/>
            <pc:sldMk cId="113626954" sldId="5417"/>
            <ac:spMk id="3" creationId="{40F41BBF-8F45-45BF-98CE-4C37FC1FC02A}"/>
          </ac:spMkLst>
        </pc:spChg>
        <pc:spChg chg="del">
          <ac:chgData name="Krešimir Vidović" userId="c3d8cb17-5b8c-450e-94a9-cfda8ebf6460" providerId="ADAL" clId="{5288EE53-C40A-4F2F-98E7-EAC84D6AD378}" dt="2022-11-09T13:40:40.170" v="230" actId="478"/>
          <ac:spMkLst>
            <pc:docMk/>
            <pc:sldMk cId="113626954" sldId="5417"/>
            <ac:spMk id="4" creationId="{E58DE2F4-96A1-4DFE-9518-9B20B3871319}"/>
          </ac:spMkLst>
        </pc:spChg>
        <pc:picChg chg="add mod">
          <ac:chgData name="Krešimir Vidović" userId="c3d8cb17-5b8c-450e-94a9-cfda8ebf6460" providerId="ADAL" clId="{5288EE53-C40A-4F2F-98E7-EAC84D6AD378}" dt="2022-11-09T12:49:50.236" v="195" actId="1076"/>
          <ac:picMkLst>
            <pc:docMk/>
            <pc:sldMk cId="113626954" sldId="5417"/>
            <ac:picMk id="6" creationId="{3C7829AD-0026-4013-8119-D05EB92DCA12}"/>
          </ac:picMkLst>
        </pc:picChg>
      </pc:sldChg>
      <pc:sldChg chg="addSp delSp modSp add mod">
        <pc:chgData name="Krešimir Vidović" userId="c3d8cb17-5b8c-450e-94a9-cfda8ebf6460" providerId="ADAL" clId="{5288EE53-C40A-4F2F-98E7-EAC84D6AD378}" dt="2022-11-09T13:40:45.590" v="231" actId="478"/>
        <pc:sldMkLst>
          <pc:docMk/>
          <pc:sldMk cId="424350218" sldId="5418"/>
        </pc:sldMkLst>
        <pc:spChg chg="del">
          <ac:chgData name="Krešimir Vidović" userId="c3d8cb17-5b8c-450e-94a9-cfda8ebf6460" providerId="ADAL" clId="{5288EE53-C40A-4F2F-98E7-EAC84D6AD378}" dt="2022-11-09T13:40:45.590" v="231" actId="478"/>
          <ac:spMkLst>
            <pc:docMk/>
            <pc:sldMk cId="424350218" sldId="5418"/>
            <ac:spMk id="4" creationId="{E58DE2F4-96A1-4DFE-9518-9B20B3871319}"/>
          </ac:spMkLst>
        </pc:spChg>
        <pc:picChg chg="add mod">
          <ac:chgData name="Krešimir Vidović" userId="c3d8cb17-5b8c-450e-94a9-cfda8ebf6460" providerId="ADAL" clId="{5288EE53-C40A-4F2F-98E7-EAC84D6AD378}" dt="2022-11-09T12:51:00.557" v="202" actId="1076"/>
          <ac:picMkLst>
            <pc:docMk/>
            <pc:sldMk cId="424350218" sldId="5418"/>
            <ac:picMk id="5" creationId="{65F02779-D246-41AF-99EC-9D93DCA953EC}"/>
          </ac:picMkLst>
        </pc:picChg>
        <pc:picChg chg="del">
          <ac:chgData name="Krešimir Vidović" userId="c3d8cb17-5b8c-450e-94a9-cfda8ebf6460" providerId="ADAL" clId="{5288EE53-C40A-4F2F-98E7-EAC84D6AD378}" dt="2022-11-09T12:50:37.514" v="197" actId="478"/>
          <ac:picMkLst>
            <pc:docMk/>
            <pc:sldMk cId="424350218" sldId="5418"/>
            <ac:picMk id="6" creationId="{3C7829AD-0026-4013-8119-D05EB92DCA12}"/>
          </ac:picMkLst>
        </pc:picChg>
      </pc:sldChg>
      <pc:sldChg chg="delSp modSp new mod ord">
        <pc:chgData name="Krešimir Vidović" userId="c3d8cb17-5b8c-450e-94a9-cfda8ebf6460" providerId="ADAL" clId="{5288EE53-C40A-4F2F-98E7-EAC84D6AD378}" dt="2022-11-09T14:06:17.908" v="950" actId="478"/>
        <pc:sldMkLst>
          <pc:docMk/>
          <pc:sldMk cId="2139928290" sldId="5419"/>
        </pc:sldMkLst>
        <pc:spChg chg="mod">
          <ac:chgData name="Krešimir Vidović" userId="c3d8cb17-5b8c-450e-94a9-cfda8ebf6460" providerId="ADAL" clId="{5288EE53-C40A-4F2F-98E7-EAC84D6AD378}" dt="2022-11-09T13:44:07.615" v="284" actId="20577"/>
          <ac:spMkLst>
            <pc:docMk/>
            <pc:sldMk cId="2139928290" sldId="5419"/>
            <ac:spMk id="2" creationId="{01F7BFFF-E077-4B9D-B2E0-D49E501250E8}"/>
          </ac:spMkLst>
        </pc:spChg>
        <pc:spChg chg="mod">
          <ac:chgData name="Krešimir Vidović" userId="c3d8cb17-5b8c-450e-94a9-cfda8ebf6460" providerId="ADAL" clId="{5288EE53-C40A-4F2F-98E7-EAC84D6AD378}" dt="2022-11-09T13:57:22.129" v="903" actId="20577"/>
          <ac:spMkLst>
            <pc:docMk/>
            <pc:sldMk cId="2139928290" sldId="5419"/>
            <ac:spMk id="3" creationId="{D1FC86B2-A454-4F0B-9947-F1ACE5A2FD20}"/>
          </ac:spMkLst>
        </pc:spChg>
        <pc:spChg chg="del">
          <ac:chgData name="Krešimir Vidović" userId="c3d8cb17-5b8c-450e-94a9-cfda8ebf6460" providerId="ADAL" clId="{5288EE53-C40A-4F2F-98E7-EAC84D6AD378}" dt="2022-11-09T14:06:17.908" v="950" actId="478"/>
          <ac:spMkLst>
            <pc:docMk/>
            <pc:sldMk cId="2139928290" sldId="5419"/>
            <ac:spMk id="4" creationId="{21D3B34D-67F7-4A05-940B-6BAFABE1D848}"/>
          </ac:spMkLst>
        </pc:spChg>
      </pc:sldChg>
      <pc:sldChg chg="delSp modSp new mod">
        <pc:chgData name="Krešimir Vidović" userId="c3d8cb17-5b8c-450e-94a9-cfda8ebf6460" providerId="ADAL" clId="{5288EE53-C40A-4F2F-98E7-EAC84D6AD378}" dt="2022-11-09T13:57:17.657" v="901" actId="20577"/>
        <pc:sldMkLst>
          <pc:docMk/>
          <pc:sldMk cId="105560391" sldId="5420"/>
        </pc:sldMkLst>
        <pc:spChg chg="del">
          <ac:chgData name="Krešimir Vidović" userId="c3d8cb17-5b8c-450e-94a9-cfda8ebf6460" providerId="ADAL" clId="{5288EE53-C40A-4F2F-98E7-EAC84D6AD378}" dt="2022-11-09T13:47:25.233" v="444" actId="478"/>
          <ac:spMkLst>
            <pc:docMk/>
            <pc:sldMk cId="105560391" sldId="5420"/>
            <ac:spMk id="2" creationId="{9D22AEC5-2A0A-41E9-A5DC-08E87ADFE27E}"/>
          </ac:spMkLst>
        </pc:spChg>
        <pc:spChg chg="mod">
          <ac:chgData name="Krešimir Vidović" userId="c3d8cb17-5b8c-450e-94a9-cfda8ebf6460" providerId="ADAL" clId="{5288EE53-C40A-4F2F-98E7-EAC84D6AD378}" dt="2022-11-09T13:57:17.657" v="901" actId="20577"/>
          <ac:spMkLst>
            <pc:docMk/>
            <pc:sldMk cId="105560391" sldId="5420"/>
            <ac:spMk id="3" creationId="{E4542F5B-2FA1-402D-8D09-1005AEB437C5}"/>
          </ac:spMkLst>
        </pc:spChg>
        <pc:spChg chg="del">
          <ac:chgData name="Krešimir Vidović" userId="c3d8cb17-5b8c-450e-94a9-cfda8ebf6460" providerId="ADAL" clId="{5288EE53-C40A-4F2F-98E7-EAC84D6AD378}" dt="2022-11-09T13:47:37.985" v="452" actId="478"/>
          <ac:spMkLst>
            <pc:docMk/>
            <pc:sldMk cId="105560391" sldId="5420"/>
            <ac:spMk id="4" creationId="{51ECBADF-EAE8-4F7B-82EB-A339FD592B31}"/>
          </ac:spMkLst>
        </pc:spChg>
      </pc:sldChg>
      <pc:sldChg chg="addSp delSp modSp new mod">
        <pc:chgData name="Krešimir Vidović" userId="c3d8cb17-5b8c-450e-94a9-cfda8ebf6460" providerId="ADAL" clId="{5288EE53-C40A-4F2F-98E7-EAC84D6AD378}" dt="2022-11-09T14:09:13.852" v="1007" actId="478"/>
        <pc:sldMkLst>
          <pc:docMk/>
          <pc:sldMk cId="3231521193" sldId="5421"/>
        </pc:sldMkLst>
        <pc:spChg chg="mod">
          <ac:chgData name="Krešimir Vidović" userId="c3d8cb17-5b8c-450e-94a9-cfda8ebf6460" providerId="ADAL" clId="{5288EE53-C40A-4F2F-98E7-EAC84D6AD378}" dt="2022-11-09T13:58:02.461" v="906" actId="20577"/>
          <ac:spMkLst>
            <pc:docMk/>
            <pc:sldMk cId="3231521193" sldId="5421"/>
            <ac:spMk id="2" creationId="{47C5B8B9-4FBC-42BF-B344-8498E316F844}"/>
          </ac:spMkLst>
        </pc:spChg>
        <pc:spChg chg="mod">
          <ac:chgData name="Krešimir Vidović" userId="c3d8cb17-5b8c-450e-94a9-cfda8ebf6460" providerId="ADAL" clId="{5288EE53-C40A-4F2F-98E7-EAC84D6AD378}" dt="2022-11-09T14:08:37.724" v="1003" actId="790"/>
          <ac:spMkLst>
            <pc:docMk/>
            <pc:sldMk cId="3231521193" sldId="5421"/>
            <ac:spMk id="3" creationId="{F7A81743-B230-4359-A43F-C97DDF15CCEF}"/>
          </ac:spMkLst>
        </pc:spChg>
        <pc:spChg chg="del mod">
          <ac:chgData name="Krešimir Vidović" userId="c3d8cb17-5b8c-450e-94a9-cfda8ebf6460" providerId="ADAL" clId="{5288EE53-C40A-4F2F-98E7-EAC84D6AD378}" dt="2022-11-09T14:09:13.852" v="1007" actId="478"/>
          <ac:spMkLst>
            <pc:docMk/>
            <pc:sldMk cId="3231521193" sldId="5421"/>
            <ac:spMk id="4" creationId="{75BE3CCD-4F42-4BD4-9A98-CCE38BFFE1A2}"/>
          </ac:spMkLst>
        </pc:spChg>
        <pc:picChg chg="add del mod ord">
          <ac:chgData name="Krešimir Vidović" userId="c3d8cb17-5b8c-450e-94a9-cfda8ebf6460" providerId="ADAL" clId="{5288EE53-C40A-4F2F-98E7-EAC84D6AD378}" dt="2022-11-09T13:54:22.759" v="696" actId="478"/>
          <ac:picMkLst>
            <pc:docMk/>
            <pc:sldMk cId="3231521193" sldId="5421"/>
            <ac:picMk id="6" creationId="{32424110-E368-4D82-A6D6-C052F9337CB7}"/>
          </ac:picMkLst>
        </pc:picChg>
        <pc:picChg chg="add del mod ord">
          <ac:chgData name="Krešimir Vidović" userId="c3d8cb17-5b8c-450e-94a9-cfda8ebf6460" providerId="ADAL" clId="{5288EE53-C40A-4F2F-98E7-EAC84D6AD378}" dt="2022-11-09T13:55:38.289" v="768" actId="478"/>
          <ac:picMkLst>
            <pc:docMk/>
            <pc:sldMk cId="3231521193" sldId="5421"/>
            <ac:picMk id="7" creationId="{1C32E703-5B44-4D02-B5BD-55AE0CCE345E}"/>
          </ac:picMkLst>
        </pc:picChg>
        <pc:picChg chg="add mod ord modCrop">
          <ac:chgData name="Krešimir Vidović" userId="c3d8cb17-5b8c-450e-94a9-cfda8ebf6460" providerId="ADAL" clId="{5288EE53-C40A-4F2F-98E7-EAC84D6AD378}" dt="2022-11-09T14:08:17.428" v="1001" actId="732"/>
          <ac:picMkLst>
            <pc:docMk/>
            <pc:sldMk cId="3231521193" sldId="5421"/>
            <ac:picMk id="8" creationId="{4EA8DB12-F6DA-48F3-9E74-8F2B55292528}"/>
          </ac:picMkLst>
        </pc:picChg>
      </pc:sldChg>
      <pc:sldChg chg="new del">
        <pc:chgData name="Krešimir Vidović" userId="c3d8cb17-5b8c-450e-94a9-cfda8ebf6460" providerId="ADAL" clId="{5288EE53-C40A-4F2F-98E7-EAC84D6AD378}" dt="2022-11-09T13:58:53.343" v="949" actId="47"/>
        <pc:sldMkLst>
          <pc:docMk/>
          <pc:sldMk cId="3563935853" sldId="5422"/>
        </pc:sldMkLst>
      </pc:sldChg>
    </pc:docChg>
  </pc:docChgLst>
  <pc:docChgLst>
    <pc:chgData name="Krešimir Vidović" userId="c3d8cb17-5b8c-450e-94a9-cfda8ebf6460" providerId="ADAL" clId="{BB5DE0BE-CA02-4670-AA2F-150F81CFF32A}"/>
    <pc:docChg chg="delSld">
      <pc:chgData name="Krešimir Vidović" userId="c3d8cb17-5b8c-450e-94a9-cfda8ebf6460" providerId="ADAL" clId="{BB5DE0BE-CA02-4670-AA2F-150F81CFF32A}" dt="2022-11-16T06:51:02.404" v="0" actId="2696"/>
      <pc:docMkLst>
        <pc:docMk/>
      </pc:docMkLst>
      <pc:sldChg chg="del">
        <pc:chgData name="Krešimir Vidović" userId="c3d8cb17-5b8c-450e-94a9-cfda8ebf6460" providerId="ADAL" clId="{BB5DE0BE-CA02-4670-AA2F-150F81CFF32A}" dt="2022-11-16T06:51:02.404" v="0" actId="2696"/>
        <pc:sldMkLst>
          <pc:docMk/>
          <pc:sldMk cId="4029542327" sldId="5383"/>
        </pc:sldMkLst>
      </pc:sldChg>
      <pc:sldChg chg="del">
        <pc:chgData name="Krešimir Vidović" userId="c3d8cb17-5b8c-450e-94a9-cfda8ebf6460" providerId="ADAL" clId="{BB5DE0BE-CA02-4670-AA2F-150F81CFF32A}" dt="2022-11-16T06:51:02.404" v="0" actId="2696"/>
        <pc:sldMkLst>
          <pc:docMk/>
          <pc:sldMk cId="1752347941" sldId="5384"/>
        </pc:sldMkLst>
      </pc:sldChg>
      <pc:sldChg chg="del">
        <pc:chgData name="Krešimir Vidović" userId="c3d8cb17-5b8c-450e-94a9-cfda8ebf6460" providerId="ADAL" clId="{BB5DE0BE-CA02-4670-AA2F-150F81CFF32A}" dt="2022-11-16T06:51:02.404" v="0" actId="2696"/>
        <pc:sldMkLst>
          <pc:docMk/>
          <pc:sldMk cId="1154202714" sldId="5385"/>
        </pc:sldMkLst>
      </pc:sldChg>
      <pc:sldChg chg="del">
        <pc:chgData name="Krešimir Vidović" userId="c3d8cb17-5b8c-450e-94a9-cfda8ebf6460" providerId="ADAL" clId="{BB5DE0BE-CA02-4670-AA2F-150F81CFF32A}" dt="2022-11-16T06:51:02.404" v="0" actId="2696"/>
        <pc:sldMkLst>
          <pc:docMk/>
          <pc:sldMk cId="3650781854" sldId="5407"/>
        </pc:sldMkLst>
      </pc:sldChg>
      <pc:sldChg chg="del">
        <pc:chgData name="Krešimir Vidović" userId="c3d8cb17-5b8c-450e-94a9-cfda8ebf6460" providerId="ADAL" clId="{BB5DE0BE-CA02-4670-AA2F-150F81CFF32A}" dt="2022-11-16T06:51:02.404" v="0" actId="2696"/>
        <pc:sldMkLst>
          <pc:docMk/>
          <pc:sldMk cId="2060967561" sldId="5409"/>
        </pc:sldMkLst>
      </pc:sldChg>
      <pc:sldChg chg="del">
        <pc:chgData name="Krešimir Vidović" userId="c3d8cb17-5b8c-450e-94a9-cfda8ebf6460" providerId="ADAL" clId="{BB5DE0BE-CA02-4670-AA2F-150F81CFF32A}" dt="2022-11-16T06:51:02.404" v="0" actId="2696"/>
        <pc:sldMkLst>
          <pc:docMk/>
          <pc:sldMk cId="3135657076" sldId="5410"/>
        </pc:sldMkLst>
      </pc:sldChg>
      <pc:sldChg chg="del">
        <pc:chgData name="Krešimir Vidović" userId="c3d8cb17-5b8c-450e-94a9-cfda8ebf6460" providerId="ADAL" clId="{BB5DE0BE-CA02-4670-AA2F-150F81CFF32A}" dt="2022-11-16T06:51:02.404" v="0" actId="2696"/>
        <pc:sldMkLst>
          <pc:docMk/>
          <pc:sldMk cId="4195348159" sldId="5413"/>
        </pc:sldMkLst>
      </pc:sldChg>
      <pc:sldChg chg="del">
        <pc:chgData name="Krešimir Vidović" userId="c3d8cb17-5b8c-450e-94a9-cfda8ebf6460" providerId="ADAL" clId="{BB5DE0BE-CA02-4670-AA2F-150F81CFF32A}" dt="2022-11-16T06:51:02.404" v="0" actId="2696"/>
        <pc:sldMkLst>
          <pc:docMk/>
          <pc:sldMk cId="1859422931" sldId="5414"/>
        </pc:sldMkLst>
      </pc:sldChg>
      <pc:sldChg chg="del">
        <pc:chgData name="Krešimir Vidović" userId="c3d8cb17-5b8c-450e-94a9-cfda8ebf6460" providerId="ADAL" clId="{BB5DE0BE-CA02-4670-AA2F-150F81CFF32A}" dt="2022-11-16T06:51:02.404" v="0" actId="2696"/>
        <pc:sldMkLst>
          <pc:docMk/>
          <pc:sldMk cId="1553071516" sldId="5415"/>
        </pc:sldMkLst>
      </pc:sldChg>
      <pc:sldChg chg="del">
        <pc:chgData name="Krešimir Vidović" userId="c3d8cb17-5b8c-450e-94a9-cfda8ebf6460" providerId="ADAL" clId="{BB5DE0BE-CA02-4670-AA2F-150F81CFF32A}" dt="2022-11-16T06:51:02.404" v="0" actId="2696"/>
        <pc:sldMkLst>
          <pc:docMk/>
          <pc:sldMk cId="113626954" sldId="5417"/>
        </pc:sldMkLst>
      </pc:sldChg>
      <pc:sldChg chg="del">
        <pc:chgData name="Krešimir Vidović" userId="c3d8cb17-5b8c-450e-94a9-cfda8ebf6460" providerId="ADAL" clId="{BB5DE0BE-CA02-4670-AA2F-150F81CFF32A}" dt="2022-11-16T06:51:02.404" v="0" actId="2696"/>
        <pc:sldMkLst>
          <pc:docMk/>
          <pc:sldMk cId="424350218" sldId="5418"/>
        </pc:sldMkLst>
      </pc:sldChg>
      <pc:sldChg chg="del">
        <pc:chgData name="Krešimir Vidović" userId="c3d8cb17-5b8c-450e-94a9-cfda8ebf6460" providerId="ADAL" clId="{BB5DE0BE-CA02-4670-AA2F-150F81CFF32A}" dt="2022-11-16T06:51:02.404" v="0" actId="2696"/>
        <pc:sldMkLst>
          <pc:docMk/>
          <pc:sldMk cId="2139928290" sldId="5419"/>
        </pc:sldMkLst>
      </pc:sldChg>
      <pc:sldChg chg="del">
        <pc:chgData name="Krešimir Vidović" userId="c3d8cb17-5b8c-450e-94a9-cfda8ebf6460" providerId="ADAL" clId="{BB5DE0BE-CA02-4670-AA2F-150F81CFF32A}" dt="2022-11-16T06:51:02.404" v="0" actId="2696"/>
        <pc:sldMkLst>
          <pc:docMk/>
          <pc:sldMk cId="105560391" sldId="5420"/>
        </pc:sldMkLst>
      </pc:sldChg>
      <pc:sldChg chg="del">
        <pc:chgData name="Krešimir Vidović" userId="c3d8cb17-5b8c-450e-94a9-cfda8ebf6460" providerId="ADAL" clId="{BB5DE0BE-CA02-4670-AA2F-150F81CFF32A}" dt="2022-11-16T06:51:02.404" v="0" actId="2696"/>
        <pc:sldMkLst>
          <pc:docMk/>
          <pc:sldMk cId="3231521193" sldId="5421"/>
        </pc:sldMkLst>
      </pc:sldChg>
    </pc:docChg>
  </pc:docChgLst>
  <pc:docChgLst>
    <pc:chgData name="Krešimir Vidović" userId="c3d8cb17-5b8c-450e-94a9-cfda8ebf6460" providerId="ADAL" clId="{2F658B2E-3F5C-4963-8A46-9030158F4DAC}"/>
    <pc:docChg chg="delSld modSld">
      <pc:chgData name="Krešimir Vidović" userId="c3d8cb17-5b8c-450e-94a9-cfda8ebf6460" providerId="ADAL" clId="{2F658B2E-3F5C-4963-8A46-9030158F4DAC}" dt="2022-11-15T11:13:39.011" v="3"/>
      <pc:docMkLst>
        <pc:docMk/>
      </pc:docMkLst>
      <pc:sldChg chg="modSp">
        <pc:chgData name="Krešimir Vidović" userId="c3d8cb17-5b8c-450e-94a9-cfda8ebf6460" providerId="ADAL" clId="{2F658B2E-3F5C-4963-8A46-9030158F4DAC}" dt="2022-11-15T11:13:39.011" v="3"/>
        <pc:sldMkLst>
          <pc:docMk/>
          <pc:sldMk cId="2584117599" sldId="505"/>
        </pc:sldMkLst>
        <pc:spChg chg="mod">
          <ac:chgData name="Krešimir Vidović" userId="c3d8cb17-5b8c-450e-94a9-cfda8ebf6460" providerId="ADAL" clId="{2F658B2E-3F5C-4963-8A46-9030158F4DAC}" dt="2022-11-15T11:13:39.011" v="3"/>
          <ac:spMkLst>
            <pc:docMk/>
            <pc:sldMk cId="2584117599" sldId="505"/>
            <ac:spMk id="2" creationId="{00000000-0000-0000-0000-000000000000}"/>
          </ac:spMkLst>
        </pc:spChg>
        <pc:spChg chg="mod">
          <ac:chgData name="Krešimir Vidović" userId="c3d8cb17-5b8c-450e-94a9-cfda8ebf6460" providerId="ADAL" clId="{2F658B2E-3F5C-4963-8A46-9030158F4DAC}" dt="2022-11-15T11:13:39.011" v="3"/>
          <ac:spMkLst>
            <pc:docMk/>
            <pc:sldMk cId="2584117599" sldId="505"/>
            <ac:spMk id="3" creationId="{00000000-0000-0000-0000-000000000000}"/>
          </ac:spMkLst>
        </pc:spChg>
      </pc:sldChg>
      <pc:sldChg chg="del">
        <pc:chgData name="Krešimir Vidović" userId="c3d8cb17-5b8c-450e-94a9-cfda8ebf6460" providerId="ADAL" clId="{2F658B2E-3F5C-4963-8A46-9030158F4DAC}" dt="2022-11-14T13:39:39.151" v="0" actId="47"/>
        <pc:sldMkLst>
          <pc:docMk/>
          <pc:sldMk cId="911759911" sldId="5381"/>
        </pc:sldMkLst>
      </pc:sldChg>
      <pc:sldChg chg="modSp">
        <pc:chgData name="Krešimir Vidović" userId="c3d8cb17-5b8c-450e-94a9-cfda8ebf6460" providerId="ADAL" clId="{2F658B2E-3F5C-4963-8A46-9030158F4DAC}" dt="2022-11-15T11:13:39.011" v="3"/>
        <pc:sldMkLst>
          <pc:docMk/>
          <pc:sldMk cId="4029542327" sldId="5383"/>
        </pc:sldMkLst>
        <pc:spChg chg="mod">
          <ac:chgData name="Krešimir Vidović" userId="c3d8cb17-5b8c-450e-94a9-cfda8ebf6460" providerId="ADAL" clId="{2F658B2E-3F5C-4963-8A46-9030158F4DAC}" dt="2022-11-15T11:13:39.011" v="3"/>
          <ac:spMkLst>
            <pc:docMk/>
            <pc:sldMk cId="4029542327" sldId="5383"/>
            <ac:spMk id="3" creationId="{00000000-0000-0000-0000-000000000000}"/>
          </ac:spMkLst>
        </pc:spChg>
      </pc:sldChg>
      <pc:sldChg chg="modSp">
        <pc:chgData name="Krešimir Vidović" userId="c3d8cb17-5b8c-450e-94a9-cfda8ebf6460" providerId="ADAL" clId="{2F658B2E-3F5C-4963-8A46-9030158F4DAC}" dt="2022-11-15T11:13:39.011" v="3"/>
        <pc:sldMkLst>
          <pc:docMk/>
          <pc:sldMk cId="3498005503" sldId="5386"/>
        </pc:sldMkLst>
        <pc:spChg chg="mod">
          <ac:chgData name="Krešimir Vidović" userId="c3d8cb17-5b8c-450e-94a9-cfda8ebf6460" providerId="ADAL" clId="{2F658B2E-3F5C-4963-8A46-9030158F4DAC}" dt="2022-11-15T11:13:39.011" v="3"/>
          <ac:spMkLst>
            <pc:docMk/>
            <pc:sldMk cId="3498005503" sldId="5386"/>
            <ac:spMk id="3" creationId="{00000000-0000-0000-0000-000000000000}"/>
          </ac:spMkLst>
        </pc:spChg>
      </pc:sldChg>
      <pc:sldChg chg="modSp">
        <pc:chgData name="Krešimir Vidović" userId="c3d8cb17-5b8c-450e-94a9-cfda8ebf6460" providerId="ADAL" clId="{2F658B2E-3F5C-4963-8A46-9030158F4DAC}" dt="2022-11-15T11:13:39.011" v="3"/>
        <pc:sldMkLst>
          <pc:docMk/>
          <pc:sldMk cId="3724916545" sldId="5388"/>
        </pc:sldMkLst>
        <pc:spChg chg="mod">
          <ac:chgData name="Krešimir Vidović" userId="c3d8cb17-5b8c-450e-94a9-cfda8ebf6460" providerId="ADAL" clId="{2F658B2E-3F5C-4963-8A46-9030158F4DAC}" dt="2022-11-15T11:13:39.011" v="3"/>
          <ac:spMkLst>
            <pc:docMk/>
            <pc:sldMk cId="3724916545" sldId="5388"/>
            <ac:spMk id="3" creationId="{FFC37684-F954-4C71-A044-A3807B9E2672}"/>
          </ac:spMkLst>
        </pc:spChg>
      </pc:sldChg>
      <pc:sldChg chg="del">
        <pc:chgData name="Krešimir Vidović" userId="c3d8cb17-5b8c-450e-94a9-cfda8ebf6460" providerId="ADAL" clId="{2F658B2E-3F5C-4963-8A46-9030158F4DAC}" dt="2022-11-14T13:40:20.905" v="1" actId="47"/>
        <pc:sldMkLst>
          <pc:docMk/>
          <pc:sldMk cId="3018608019" sldId="5404"/>
        </pc:sldMkLst>
      </pc:sldChg>
    </pc:docChg>
  </pc:docChgLst>
  <pc:docChgLst>
    <pc:chgData name="Krešimir Vidović" userId="c3d8cb17-5b8c-450e-94a9-cfda8ebf6460" providerId="ADAL" clId="{98C980CA-D88B-40C5-A31A-BB7096C5B5F0}"/>
    <pc:docChg chg="delSld">
      <pc:chgData name="Krešimir Vidović" userId="c3d8cb17-5b8c-450e-94a9-cfda8ebf6460" providerId="ADAL" clId="{98C980CA-D88B-40C5-A31A-BB7096C5B5F0}" dt="2022-11-16T07:30:15.520" v="0" actId="47"/>
      <pc:docMkLst>
        <pc:docMk/>
      </pc:docMkLst>
      <pc:sldChg chg="del">
        <pc:chgData name="Krešimir Vidović" userId="c3d8cb17-5b8c-450e-94a9-cfda8ebf6460" providerId="ADAL" clId="{98C980CA-D88B-40C5-A31A-BB7096C5B5F0}" dt="2022-11-16T07:30:15.520" v="0" actId="47"/>
        <pc:sldMkLst>
          <pc:docMk/>
          <pc:sldMk cId="2584117599" sldId="505"/>
        </pc:sldMkLst>
      </pc:sldChg>
      <pc:sldChg chg="del">
        <pc:chgData name="Krešimir Vidović" userId="c3d8cb17-5b8c-450e-94a9-cfda8ebf6460" providerId="ADAL" clId="{98C980CA-D88B-40C5-A31A-BB7096C5B5F0}" dt="2022-11-16T07:30:15.520" v="0" actId="47"/>
        <pc:sldMkLst>
          <pc:docMk/>
          <pc:sldMk cId="2918320729" sldId="5416"/>
        </pc:sldMkLst>
      </pc:sldChg>
    </pc:docChg>
  </pc:docChgLst>
  <pc:docChgLst>
    <pc:chgData name="Krešimir Vidović" userId="c3d8cb17-5b8c-450e-94a9-cfda8ebf6460" providerId="ADAL" clId="{68517F28-05A3-47D3-AD09-90F60840CE0B}"/>
    <pc:docChg chg="undo custSel addSld delSld modSld">
      <pc:chgData name="Krešimir Vidović" userId="c3d8cb17-5b8c-450e-94a9-cfda8ebf6460" providerId="ADAL" clId="{68517F28-05A3-47D3-AD09-90F60840CE0B}" dt="2022-11-07T11:44:47.519" v="6579" actId="20577"/>
      <pc:docMkLst>
        <pc:docMk/>
      </pc:docMkLst>
      <pc:sldChg chg="addSp modSp mod">
        <pc:chgData name="Krešimir Vidović" userId="c3d8cb17-5b8c-450e-94a9-cfda8ebf6460" providerId="ADAL" clId="{68517F28-05A3-47D3-AD09-90F60840CE0B}" dt="2022-11-07T11:44:47.519" v="6579" actId="20577"/>
        <pc:sldMkLst>
          <pc:docMk/>
          <pc:sldMk cId="2584117599" sldId="505"/>
        </pc:sldMkLst>
        <pc:spChg chg="add mod">
          <ac:chgData name="Krešimir Vidović" userId="c3d8cb17-5b8c-450e-94a9-cfda8ebf6460" providerId="ADAL" clId="{68517F28-05A3-47D3-AD09-90F60840CE0B}" dt="2022-11-07T11:44:47.519" v="6579" actId="20577"/>
          <ac:spMkLst>
            <pc:docMk/>
            <pc:sldMk cId="2584117599" sldId="505"/>
            <ac:spMk id="4" creationId="{74E46E05-89C8-4CE9-B760-DA043D0A21C5}"/>
          </ac:spMkLst>
        </pc:spChg>
      </pc:sldChg>
      <pc:sldChg chg="addSp delSp modSp mod">
        <pc:chgData name="Krešimir Vidović" userId="c3d8cb17-5b8c-450e-94a9-cfda8ebf6460" providerId="ADAL" clId="{68517F28-05A3-47D3-AD09-90F60840CE0B}" dt="2022-11-07T11:44:34.147" v="6546" actId="21"/>
        <pc:sldMkLst>
          <pc:docMk/>
          <pc:sldMk cId="911759911" sldId="5381"/>
        </pc:sldMkLst>
        <pc:spChg chg="add del mod">
          <ac:chgData name="Krešimir Vidović" userId="c3d8cb17-5b8c-450e-94a9-cfda8ebf6460" providerId="ADAL" clId="{68517F28-05A3-47D3-AD09-90F60840CE0B}" dt="2022-11-07T11:44:34.147" v="6546" actId="21"/>
          <ac:spMkLst>
            <pc:docMk/>
            <pc:sldMk cId="911759911" sldId="5381"/>
            <ac:spMk id="3" creationId="{17825B6A-3863-4D84-9431-DCF04459B529}"/>
          </ac:spMkLst>
        </pc:spChg>
        <pc:spChg chg="del">
          <ac:chgData name="Krešimir Vidović" userId="c3d8cb17-5b8c-450e-94a9-cfda8ebf6460" providerId="ADAL" clId="{68517F28-05A3-47D3-AD09-90F60840CE0B}" dt="2022-11-07T09:58:35.685" v="819" actId="478"/>
          <ac:spMkLst>
            <pc:docMk/>
            <pc:sldMk cId="911759911" sldId="5381"/>
            <ac:spMk id="4" creationId="{D479260C-FBAC-4C81-AAF2-F20A6DF8C8DD}"/>
          </ac:spMkLst>
        </pc:spChg>
        <pc:graphicFrameChg chg="mod modGraphic">
          <ac:chgData name="Krešimir Vidović" userId="c3d8cb17-5b8c-450e-94a9-cfda8ebf6460" providerId="ADAL" clId="{68517F28-05A3-47D3-AD09-90F60840CE0B}" dt="2022-11-07T10:25:35.654" v="1309" actId="6549"/>
          <ac:graphicFrameMkLst>
            <pc:docMk/>
            <pc:sldMk cId="911759911" sldId="5381"/>
            <ac:graphicFrameMk id="5" creationId="{4AAA1128-0156-484B-B91A-26FE69863B9B}"/>
          </ac:graphicFrameMkLst>
        </pc:graphicFrameChg>
      </pc:sldChg>
      <pc:sldChg chg="delSp modSp mod">
        <pc:chgData name="Krešimir Vidović" userId="c3d8cb17-5b8c-450e-94a9-cfda8ebf6460" providerId="ADAL" clId="{68517F28-05A3-47D3-AD09-90F60840CE0B}" dt="2022-11-07T08:33:06.805" v="534" actId="20577"/>
        <pc:sldMkLst>
          <pc:docMk/>
          <pc:sldMk cId="402625520" sldId="5382"/>
        </pc:sldMkLst>
        <pc:spChg chg="mod">
          <ac:chgData name="Krešimir Vidović" userId="c3d8cb17-5b8c-450e-94a9-cfda8ebf6460" providerId="ADAL" clId="{68517F28-05A3-47D3-AD09-90F60840CE0B}" dt="2022-11-07T08:33:06.805" v="534" actId="20577"/>
          <ac:spMkLst>
            <pc:docMk/>
            <pc:sldMk cId="402625520" sldId="5382"/>
            <ac:spMk id="3" creationId="{F67D3447-9E4A-4161-B034-7F3B4A97F245}"/>
          </ac:spMkLst>
        </pc:spChg>
        <pc:spChg chg="del">
          <ac:chgData name="Krešimir Vidović" userId="c3d8cb17-5b8c-450e-94a9-cfda8ebf6460" providerId="ADAL" clId="{68517F28-05A3-47D3-AD09-90F60840CE0B}" dt="2022-11-07T08:32:15.734" v="525" actId="478"/>
          <ac:spMkLst>
            <pc:docMk/>
            <pc:sldMk cId="402625520" sldId="5382"/>
            <ac:spMk id="4" creationId="{CAEF73E0-1532-4BEC-BA41-B761DF7E4799}"/>
          </ac:spMkLst>
        </pc:spChg>
      </pc:sldChg>
      <pc:sldChg chg="modSp mod">
        <pc:chgData name="Krešimir Vidović" userId="c3d8cb17-5b8c-450e-94a9-cfda8ebf6460" providerId="ADAL" clId="{68517F28-05A3-47D3-AD09-90F60840CE0B}" dt="2022-11-07T08:49:28.427" v="703" actId="27636"/>
        <pc:sldMkLst>
          <pc:docMk/>
          <pc:sldMk cId="4029542327" sldId="5383"/>
        </pc:sldMkLst>
        <pc:spChg chg="mod">
          <ac:chgData name="Krešimir Vidović" userId="c3d8cb17-5b8c-450e-94a9-cfda8ebf6460" providerId="ADAL" clId="{68517F28-05A3-47D3-AD09-90F60840CE0B}" dt="2022-11-07T08:49:28.427" v="703" actId="27636"/>
          <ac:spMkLst>
            <pc:docMk/>
            <pc:sldMk cId="4029542327" sldId="5383"/>
            <ac:spMk id="2" creationId="{00000000-0000-0000-0000-000000000000}"/>
          </ac:spMkLst>
        </pc:spChg>
      </pc:sldChg>
      <pc:sldChg chg="modSp mod">
        <pc:chgData name="Krešimir Vidović" userId="c3d8cb17-5b8c-450e-94a9-cfda8ebf6460" providerId="ADAL" clId="{68517F28-05A3-47D3-AD09-90F60840CE0B}" dt="2022-11-07T10:25:22.296" v="1306"/>
        <pc:sldMkLst>
          <pc:docMk/>
          <pc:sldMk cId="1154202714" sldId="5385"/>
        </pc:sldMkLst>
        <pc:graphicFrameChg chg="mod modGraphic">
          <ac:chgData name="Krešimir Vidović" userId="c3d8cb17-5b8c-450e-94a9-cfda8ebf6460" providerId="ADAL" clId="{68517F28-05A3-47D3-AD09-90F60840CE0B}" dt="2022-11-07T10:25:22.296" v="1306"/>
          <ac:graphicFrameMkLst>
            <pc:docMk/>
            <pc:sldMk cId="1154202714" sldId="5385"/>
            <ac:graphicFrameMk id="3" creationId="{B127C58B-6A96-44B1-8B89-10DAF2196979}"/>
          </ac:graphicFrameMkLst>
        </pc:graphicFrameChg>
      </pc:sldChg>
      <pc:sldChg chg="delSp del mod">
        <pc:chgData name="Krešimir Vidović" userId="c3d8cb17-5b8c-450e-94a9-cfda8ebf6460" providerId="ADAL" clId="{68517F28-05A3-47D3-AD09-90F60840CE0B}" dt="2022-11-07T11:28:47.569" v="5670" actId="47"/>
        <pc:sldMkLst>
          <pc:docMk/>
          <pc:sldMk cId="3678332501" sldId="5387"/>
        </pc:sldMkLst>
        <pc:spChg chg="del">
          <ac:chgData name="Krešimir Vidović" userId="c3d8cb17-5b8c-450e-94a9-cfda8ebf6460" providerId="ADAL" clId="{68517F28-05A3-47D3-AD09-90F60840CE0B}" dt="2022-11-07T08:32:10.005" v="524" actId="478"/>
          <ac:spMkLst>
            <pc:docMk/>
            <pc:sldMk cId="3678332501" sldId="5387"/>
            <ac:spMk id="4" creationId="{B4666DC7-C33B-4BF0-A8BE-2FF5FE51C8E7}"/>
          </ac:spMkLst>
        </pc:spChg>
      </pc:sldChg>
      <pc:sldChg chg="delSp modSp mod">
        <pc:chgData name="Krešimir Vidović" userId="c3d8cb17-5b8c-450e-94a9-cfda8ebf6460" providerId="ADAL" clId="{68517F28-05A3-47D3-AD09-90F60840CE0B}" dt="2022-11-07T09:58:20.543" v="818" actId="6549"/>
        <pc:sldMkLst>
          <pc:docMk/>
          <pc:sldMk cId="3724916545" sldId="5388"/>
        </pc:sldMkLst>
        <pc:spChg chg="mod">
          <ac:chgData name="Krešimir Vidović" userId="c3d8cb17-5b8c-450e-94a9-cfda8ebf6460" providerId="ADAL" clId="{68517F28-05A3-47D3-AD09-90F60840CE0B}" dt="2022-11-07T09:58:20.543" v="818" actId="6549"/>
          <ac:spMkLst>
            <pc:docMk/>
            <pc:sldMk cId="3724916545" sldId="5388"/>
            <ac:spMk id="3" creationId="{FFC37684-F954-4C71-A044-A3807B9E2672}"/>
          </ac:spMkLst>
        </pc:spChg>
        <pc:spChg chg="del">
          <ac:chgData name="Krešimir Vidović" userId="c3d8cb17-5b8c-450e-94a9-cfda8ebf6460" providerId="ADAL" clId="{68517F28-05A3-47D3-AD09-90F60840CE0B}" dt="2022-11-07T08:32:18.898" v="526" actId="478"/>
          <ac:spMkLst>
            <pc:docMk/>
            <pc:sldMk cId="3724916545" sldId="5388"/>
            <ac:spMk id="4" creationId="{71433706-7642-411A-A609-E805212C4103}"/>
          </ac:spMkLst>
        </pc:spChg>
      </pc:sldChg>
      <pc:sldChg chg="delSp mod">
        <pc:chgData name="Krešimir Vidović" userId="c3d8cb17-5b8c-450e-94a9-cfda8ebf6460" providerId="ADAL" clId="{68517F28-05A3-47D3-AD09-90F60840CE0B}" dt="2022-11-07T08:32:21.210" v="527" actId="478"/>
        <pc:sldMkLst>
          <pc:docMk/>
          <pc:sldMk cId="2568861198" sldId="5389"/>
        </pc:sldMkLst>
        <pc:spChg chg="del">
          <ac:chgData name="Krešimir Vidović" userId="c3d8cb17-5b8c-450e-94a9-cfda8ebf6460" providerId="ADAL" clId="{68517F28-05A3-47D3-AD09-90F60840CE0B}" dt="2022-11-07T08:32:21.210" v="527" actId="478"/>
          <ac:spMkLst>
            <pc:docMk/>
            <pc:sldMk cId="2568861198" sldId="5389"/>
            <ac:spMk id="4" creationId="{C4052DE6-A028-467D-B2EF-CA390BFCCB21}"/>
          </ac:spMkLst>
        </pc:spChg>
      </pc:sldChg>
      <pc:sldChg chg="delSp mod">
        <pc:chgData name="Krešimir Vidović" userId="c3d8cb17-5b8c-450e-94a9-cfda8ebf6460" providerId="ADAL" clId="{68517F28-05A3-47D3-AD09-90F60840CE0B}" dt="2022-11-07T08:32:23.609" v="528" actId="478"/>
        <pc:sldMkLst>
          <pc:docMk/>
          <pc:sldMk cId="2273996746" sldId="5390"/>
        </pc:sldMkLst>
        <pc:spChg chg="del">
          <ac:chgData name="Krešimir Vidović" userId="c3d8cb17-5b8c-450e-94a9-cfda8ebf6460" providerId="ADAL" clId="{68517F28-05A3-47D3-AD09-90F60840CE0B}" dt="2022-11-07T08:32:23.609" v="528" actId="478"/>
          <ac:spMkLst>
            <pc:docMk/>
            <pc:sldMk cId="2273996746" sldId="5390"/>
            <ac:spMk id="4" creationId="{2C16DDE8-7318-42B4-B927-155B0A737500}"/>
          </ac:spMkLst>
        </pc:spChg>
      </pc:sldChg>
      <pc:sldChg chg="delSp modSp mod">
        <pc:chgData name="Krešimir Vidović" userId="c3d8cb17-5b8c-450e-94a9-cfda8ebf6460" providerId="ADAL" clId="{68517F28-05A3-47D3-AD09-90F60840CE0B}" dt="2022-11-07T08:32:32.970" v="532" actId="404"/>
        <pc:sldMkLst>
          <pc:docMk/>
          <pc:sldMk cId="658154693" sldId="5391"/>
        </pc:sldMkLst>
        <pc:spChg chg="mod">
          <ac:chgData name="Krešimir Vidović" userId="c3d8cb17-5b8c-450e-94a9-cfda8ebf6460" providerId="ADAL" clId="{68517F28-05A3-47D3-AD09-90F60840CE0B}" dt="2022-11-07T08:32:32.970" v="532" actId="404"/>
          <ac:spMkLst>
            <pc:docMk/>
            <pc:sldMk cId="658154693" sldId="5391"/>
            <ac:spMk id="3" creationId="{82649D8E-5C8E-410B-A82B-38265BD527BE}"/>
          </ac:spMkLst>
        </pc:spChg>
        <pc:spChg chg="del">
          <ac:chgData name="Krešimir Vidović" userId="c3d8cb17-5b8c-450e-94a9-cfda8ebf6460" providerId="ADAL" clId="{68517F28-05A3-47D3-AD09-90F60840CE0B}" dt="2022-11-07T08:32:25.816" v="529" actId="478"/>
          <ac:spMkLst>
            <pc:docMk/>
            <pc:sldMk cId="658154693" sldId="5391"/>
            <ac:spMk id="4" creationId="{1537BFB0-0EDE-4B8D-87D0-93D8EED0550E}"/>
          </ac:spMkLst>
        </pc:spChg>
      </pc:sldChg>
      <pc:sldChg chg="modSp mod">
        <pc:chgData name="Krešimir Vidović" userId="c3d8cb17-5b8c-450e-94a9-cfda8ebf6460" providerId="ADAL" clId="{68517F28-05A3-47D3-AD09-90F60840CE0B}" dt="2022-11-07T11:29:07.842" v="5676" actId="313"/>
        <pc:sldMkLst>
          <pc:docMk/>
          <pc:sldMk cId="2385676463" sldId="5394"/>
        </pc:sldMkLst>
        <pc:spChg chg="mod">
          <ac:chgData name="Krešimir Vidović" userId="c3d8cb17-5b8c-450e-94a9-cfda8ebf6460" providerId="ADAL" clId="{68517F28-05A3-47D3-AD09-90F60840CE0B}" dt="2022-11-07T11:29:07.842" v="5676" actId="313"/>
          <ac:spMkLst>
            <pc:docMk/>
            <pc:sldMk cId="2385676463" sldId="5394"/>
            <ac:spMk id="3" creationId="{B9F9925F-6E32-4BA7-A526-8DD5B0F2EC14}"/>
          </ac:spMkLst>
        </pc:spChg>
      </pc:sldChg>
      <pc:sldChg chg="modSp mod">
        <pc:chgData name="Krešimir Vidović" userId="c3d8cb17-5b8c-450e-94a9-cfda8ebf6460" providerId="ADAL" clId="{68517F28-05A3-47D3-AD09-90F60840CE0B}" dt="2022-11-07T08:42:28.885" v="700" actId="20577"/>
        <pc:sldMkLst>
          <pc:docMk/>
          <pc:sldMk cId="2300965558" sldId="5400"/>
        </pc:sldMkLst>
        <pc:spChg chg="mod">
          <ac:chgData name="Krešimir Vidović" userId="c3d8cb17-5b8c-450e-94a9-cfda8ebf6460" providerId="ADAL" clId="{68517F28-05A3-47D3-AD09-90F60840CE0B}" dt="2022-11-07T08:42:28.885" v="700" actId="20577"/>
          <ac:spMkLst>
            <pc:docMk/>
            <pc:sldMk cId="2300965558" sldId="5400"/>
            <ac:spMk id="3" creationId="{20A9BBE9-E692-4DFD-A1FB-44FDD5C08EE7}"/>
          </ac:spMkLst>
        </pc:spChg>
      </pc:sldChg>
      <pc:sldChg chg="modSp mod">
        <pc:chgData name="Krešimir Vidović" userId="c3d8cb17-5b8c-450e-94a9-cfda8ebf6460" providerId="ADAL" clId="{68517F28-05A3-47D3-AD09-90F60840CE0B}" dt="2022-11-07T08:29:31.865" v="523" actId="790"/>
        <pc:sldMkLst>
          <pc:docMk/>
          <pc:sldMk cId="1774924578" sldId="5403"/>
        </pc:sldMkLst>
        <pc:spChg chg="mod">
          <ac:chgData name="Krešimir Vidović" userId="c3d8cb17-5b8c-450e-94a9-cfda8ebf6460" providerId="ADAL" clId="{68517F28-05A3-47D3-AD09-90F60840CE0B}" dt="2022-11-07T08:29:31.865" v="523" actId="790"/>
          <ac:spMkLst>
            <pc:docMk/>
            <pc:sldMk cId="1774924578" sldId="5403"/>
            <ac:spMk id="3" creationId="{20A9BBE9-E692-4DFD-A1FB-44FDD5C08EE7}"/>
          </ac:spMkLst>
        </pc:spChg>
      </pc:sldChg>
      <pc:sldChg chg="add del">
        <pc:chgData name="Krešimir Vidović" userId="c3d8cb17-5b8c-450e-94a9-cfda8ebf6460" providerId="ADAL" clId="{68517F28-05A3-47D3-AD09-90F60840CE0B}" dt="2022-11-07T08:50:58.887" v="704" actId="47"/>
        <pc:sldMkLst>
          <pc:docMk/>
          <pc:sldMk cId="2243450113" sldId="5404"/>
        </pc:sldMkLst>
      </pc:sldChg>
      <pc:sldChg chg="new">
        <pc:chgData name="Krešimir Vidović" userId="c3d8cb17-5b8c-450e-94a9-cfda8ebf6460" providerId="ADAL" clId="{68517F28-05A3-47D3-AD09-90F60840CE0B}" dt="2022-11-07T08:51:02.353" v="705" actId="680"/>
        <pc:sldMkLst>
          <pc:docMk/>
          <pc:sldMk cId="3018608019" sldId="5404"/>
        </pc:sldMkLst>
      </pc:sldChg>
      <pc:sldChg chg="modSp new del mod">
        <pc:chgData name="Krešimir Vidović" userId="c3d8cb17-5b8c-450e-94a9-cfda8ebf6460" providerId="ADAL" clId="{68517F28-05A3-47D3-AD09-90F60840CE0B}" dt="2022-11-07T08:53:33.546" v="762" actId="47"/>
        <pc:sldMkLst>
          <pc:docMk/>
          <pc:sldMk cId="462534869" sldId="5405"/>
        </pc:sldMkLst>
        <pc:spChg chg="mod">
          <ac:chgData name="Krešimir Vidović" userId="c3d8cb17-5b8c-450e-94a9-cfda8ebf6460" providerId="ADAL" clId="{68517F28-05A3-47D3-AD09-90F60840CE0B}" dt="2022-11-07T08:53:12.815" v="749" actId="20577"/>
          <ac:spMkLst>
            <pc:docMk/>
            <pc:sldMk cId="462534869" sldId="5405"/>
            <ac:spMk id="2" creationId="{803C9CAA-74FB-4718-80AC-B13C9C6698DF}"/>
          </ac:spMkLst>
        </pc:spChg>
        <pc:spChg chg="mod">
          <ac:chgData name="Krešimir Vidović" userId="c3d8cb17-5b8c-450e-94a9-cfda8ebf6460" providerId="ADAL" clId="{68517F28-05A3-47D3-AD09-90F60840CE0B}" dt="2022-11-07T08:53:08.440" v="729" actId="6549"/>
          <ac:spMkLst>
            <pc:docMk/>
            <pc:sldMk cId="462534869" sldId="5405"/>
            <ac:spMk id="3" creationId="{03F9A7B6-A09C-4483-A688-215FFEE23E67}"/>
          </ac:spMkLst>
        </pc:spChg>
      </pc:sldChg>
      <pc:sldChg chg="modSp add mod">
        <pc:chgData name="Krešimir Vidović" userId="c3d8cb17-5b8c-450e-94a9-cfda8ebf6460" providerId="ADAL" clId="{68517F28-05A3-47D3-AD09-90F60840CE0B}" dt="2022-11-07T10:24:27.696" v="1297" actId="27636"/>
        <pc:sldMkLst>
          <pc:docMk/>
          <pc:sldMk cId="63822633" sldId="5406"/>
        </pc:sldMkLst>
        <pc:spChg chg="mod">
          <ac:chgData name="Krešimir Vidović" userId="c3d8cb17-5b8c-450e-94a9-cfda8ebf6460" providerId="ADAL" clId="{68517F28-05A3-47D3-AD09-90F60840CE0B}" dt="2022-11-07T08:53:29.187" v="761" actId="20577"/>
          <ac:spMkLst>
            <pc:docMk/>
            <pc:sldMk cId="63822633" sldId="5406"/>
            <ac:spMk id="2" creationId="{803C9CAA-74FB-4718-80AC-B13C9C6698DF}"/>
          </ac:spMkLst>
        </pc:spChg>
        <pc:spChg chg="mod">
          <ac:chgData name="Krešimir Vidović" userId="c3d8cb17-5b8c-450e-94a9-cfda8ebf6460" providerId="ADAL" clId="{68517F28-05A3-47D3-AD09-90F60840CE0B}" dt="2022-11-07T10:24:27.696" v="1297" actId="27636"/>
          <ac:spMkLst>
            <pc:docMk/>
            <pc:sldMk cId="63822633" sldId="5406"/>
            <ac:spMk id="3" creationId="{03F9A7B6-A09C-4483-A688-215FFEE23E67}"/>
          </ac:spMkLst>
        </pc:spChg>
      </pc:sldChg>
      <pc:sldChg chg="modSp add mod">
        <pc:chgData name="Krešimir Vidović" userId="c3d8cb17-5b8c-450e-94a9-cfda8ebf6460" providerId="ADAL" clId="{68517F28-05A3-47D3-AD09-90F60840CE0B}" dt="2022-11-07T08:54:27.075" v="786" actId="27636"/>
        <pc:sldMkLst>
          <pc:docMk/>
          <pc:sldMk cId="3650781854" sldId="5407"/>
        </pc:sldMkLst>
        <pc:spChg chg="mod">
          <ac:chgData name="Krešimir Vidović" userId="c3d8cb17-5b8c-450e-94a9-cfda8ebf6460" providerId="ADAL" clId="{68517F28-05A3-47D3-AD09-90F60840CE0B}" dt="2022-11-07T08:54:00.189" v="768" actId="6549"/>
          <ac:spMkLst>
            <pc:docMk/>
            <pc:sldMk cId="3650781854" sldId="5407"/>
            <ac:spMk id="2" creationId="{803C9CAA-74FB-4718-80AC-B13C9C6698DF}"/>
          </ac:spMkLst>
        </pc:spChg>
        <pc:spChg chg="mod">
          <ac:chgData name="Krešimir Vidović" userId="c3d8cb17-5b8c-450e-94a9-cfda8ebf6460" providerId="ADAL" clId="{68517F28-05A3-47D3-AD09-90F60840CE0B}" dt="2022-11-07T08:54:27.075" v="786" actId="27636"/>
          <ac:spMkLst>
            <pc:docMk/>
            <pc:sldMk cId="3650781854" sldId="5407"/>
            <ac:spMk id="3" creationId="{03F9A7B6-A09C-4483-A688-215FFEE23E67}"/>
          </ac:spMkLst>
        </pc:spChg>
      </pc:sldChg>
      <pc:sldChg chg="delSp modSp new mod">
        <pc:chgData name="Krešimir Vidović" userId="c3d8cb17-5b8c-450e-94a9-cfda8ebf6460" providerId="ADAL" clId="{68517F28-05A3-47D3-AD09-90F60840CE0B}" dt="2022-11-07T10:27:19.715" v="1355" actId="20577"/>
        <pc:sldMkLst>
          <pc:docMk/>
          <pc:sldMk cId="2273007476" sldId="5408"/>
        </pc:sldMkLst>
        <pc:spChg chg="mod">
          <ac:chgData name="Krešimir Vidović" userId="c3d8cb17-5b8c-450e-94a9-cfda8ebf6460" providerId="ADAL" clId="{68517F28-05A3-47D3-AD09-90F60840CE0B}" dt="2022-11-07T10:27:19.715" v="1355" actId="20577"/>
          <ac:spMkLst>
            <pc:docMk/>
            <pc:sldMk cId="2273007476" sldId="5408"/>
            <ac:spMk id="2" creationId="{14D4155A-8E4A-4419-990B-BA8E163BE5BF}"/>
          </ac:spMkLst>
        </pc:spChg>
        <pc:spChg chg="mod">
          <ac:chgData name="Krešimir Vidović" userId="c3d8cb17-5b8c-450e-94a9-cfda8ebf6460" providerId="ADAL" clId="{68517F28-05A3-47D3-AD09-90F60840CE0B}" dt="2022-11-07T10:27:12.245" v="1352"/>
          <ac:spMkLst>
            <pc:docMk/>
            <pc:sldMk cId="2273007476" sldId="5408"/>
            <ac:spMk id="3" creationId="{F7FF49C4-97A2-4BD2-A87F-DAEC5C5C6DEA}"/>
          </ac:spMkLst>
        </pc:spChg>
        <pc:spChg chg="del">
          <ac:chgData name="Krešimir Vidović" userId="c3d8cb17-5b8c-450e-94a9-cfda8ebf6460" providerId="ADAL" clId="{68517F28-05A3-47D3-AD09-90F60840CE0B}" dt="2022-11-07T10:07:42.006" v="972" actId="478"/>
          <ac:spMkLst>
            <pc:docMk/>
            <pc:sldMk cId="2273007476" sldId="5408"/>
            <ac:spMk id="4" creationId="{81998FD2-4B68-45C9-A543-77E7DC261E6A}"/>
          </ac:spMkLst>
        </pc:spChg>
      </pc:sldChg>
      <pc:sldChg chg="modSp add del mod">
        <pc:chgData name="Krešimir Vidović" userId="c3d8cb17-5b8c-450e-94a9-cfda8ebf6460" providerId="ADAL" clId="{68517F28-05A3-47D3-AD09-90F60840CE0B}" dt="2022-11-07T10:27:14.304" v="1353" actId="47"/>
        <pc:sldMkLst>
          <pc:docMk/>
          <pc:sldMk cId="1404958488" sldId="5409"/>
        </pc:sldMkLst>
        <pc:spChg chg="mod">
          <ac:chgData name="Krešimir Vidović" userId="c3d8cb17-5b8c-450e-94a9-cfda8ebf6460" providerId="ADAL" clId="{68517F28-05A3-47D3-AD09-90F60840CE0B}" dt="2022-11-07T10:27:09.377" v="1350" actId="27636"/>
          <ac:spMkLst>
            <pc:docMk/>
            <pc:sldMk cId="1404958488" sldId="5409"/>
            <ac:spMk id="2" creationId="{14D4155A-8E4A-4419-990B-BA8E163BE5BF}"/>
          </ac:spMkLst>
        </pc:spChg>
        <pc:spChg chg="mod">
          <ac:chgData name="Krešimir Vidović" userId="c3d8cb17-5b8c-450e-94a9-cfda8ebf6460" providerId="ADAL" clId="{68517F28-05A3-47D3-AD09-90F60840CE0B}" dt="2022-11-07T10:11:08.152" v="1186" actId="20577"/>
          <ac:spMkLst>
            <pc:docMk/>
            <pc:sldMk cId="1404958488" sldId="5409"/>
            <ac:spMk id="3" creationId="{F7FF49C4-97A2-4BD2-A87F-DAEC5C5C6DEA}"/>
          </ac:spMkLst>
        </pc:spChg>
      </pc:sldChg>
      <pc:sldChg chg="modSp add mod">
        <pc:chgData name="Krešimir Vidović" userId="c3d8cb17-5b8c-450e-94a9-cfda8ebf6460" providerId="ADAL" clId="{68517F28-05A3-47D3-AD09-90F60840CE0B}" dt="2022-11-07T10:45:48.829" v="3125" actId="313"/>
        <pc:sldMkLst>
          <pc:docMk/>
          <pc:sldMk cId="2060967561" sldId="5409"/>
        </pc:sldMkLst>
        <pc:spChg chg="mod">
          <ac:chgData name="Krešimir Vidović" userId="c3d8cb17-5b8c-450e-94a9-cfda8ebf6460" providerId="ADAL" clId="{68517F28-05A3-47D3-AD09-90F60840CE0B}" dt="2022-11-07T10:45:48.829" v="3125" actId="313"/>
          <ac:spMkLst>
            <pc:docMk/>
            <pc:sldMk cId="2060967561" sldId="5409"/>
            <ac:spMk id="3" creationId="{F7FF49C4-97A2-4BD2-A87F-DAEC5C5C6DEA}"/>
          </ac:spMkLst>
        </pc:spChg>
      </pc:sldChg>
      <pc:sldChg chg="modSp add mod">
        <pc:chgData name="Krešimir Vidović" userId="c3d8cb17-5b8c-450e-94a9-cfda8ebf6460" providerId="ADAL" clId="{68517F28-05A3-47D3-AD09-90F60840CE0B}" dt="2022-11-07T10:49:34.239" v="3310" actId="20577"/>
        <pc:sldMkLst>
          <pc:docMk/>
          <pc:sldMk cId="3135657076" sldId="5410"/>
        </pc:sldMkLst>
        <pc:spChg chg="mod">
          <ac:chgData name="Krešimir Vidović" userId="c3d8cb17-5b8c-450e-94a9-cfda8ebf6460" providerId="ADAL" clId="{68517F28-05A3-47D3-AD09-90F60840CE0B}" dt="2022-11-07T10:49:34.239" v="3310" actId="20577"/>
          <ac:spMkLst>
            <pc:docMk/>
            <pc:sldMk cId="3135657076" sldId="5410"/>
            <ac:spMk id="3" creationId="{F7FF49C4-97A2-4BD2-A87F-DAEC5C5C6DEA}"/>
          </ac:spMkLst>
        </pc:spChg>
      </pc:sldChg>
      <pc:sldChg chg="modSp add del mod">
        <pc:chgData name="Krešimir Vidović" userId="c3d8cb17-5b8c-450e-94a9-cfda8ebf6460" providerId="ADAL" clId="{68517F28-05A3-47D3-AD09-90F60840CE0B}" dt="2022-11-07T10:27:15.392" v="1354" actId="47"/>
        <pc:sldMkLst>
          <pc:docMk/>
          <pc:sldMk cId="4157946733" sldId="5410"/>
        </pc:sldMkLst>
        <pc:spChg chg="mod">
          <ac:chgData name="Krešimir Vidović" userId="c3d8cb17-5b8c-450e-94a9-cfda8ebf6460" providerId="ADAL" clId="{68517F28-05A3-47D3-AD09-90F60840CE0B}" dt="2022-11-07T10:26:59.115" v="1346" actId="27636"/>
          <ac:spMkLst>
            <pc:docMk/>
            <pc:sldMk cId="4157946733" sldId="5410"/>
            <ac:spMk id="2" creationId="{14D4155A-8E4A-4419-990B-BA8E163BE5BF}"/>
          </ac:spMkLst>
        </pc:spChg>
        <pc:spChg chg="mod">
          <ac:chgData name="Krešimir Vidović" userId="c3d8cb17-5b8c-450e-94a9-cfda8ebf6460" providerId="ADAL" clId="{68517F28-05A3-47D3-AD09-90F60840CE0B}" dt="2022-11-07T10:12:13.373" v="1289" actId="5793"/>
          <ac:spMkLst>
            <pc:docMk/>
            <pc:sldMk cId="4157946733" sldId="5410"/>
            <ac:spMk id="3" creationId="{F7FF49C4-97A2-4BD2-A87F-DAEC5C5C6DEA}"/>
          </ac:spMkLst>
        </pc:spChg>
      </pc:sldChg>
      <pc:sldChg chg="modSp add del mod">
        <pc:chgData name="Krešimir Vidović" userId="c3d8cb17-5b8c-450e-94a9-cfda8ebf6460" providerId="ADAL" clId="{68517F28-05A3-47D3-AD09-90F60840CE0B}" dt="2022-11-07T10:48:21.118" v="3286" actId="47"/>
        <pc:sldMkLst>
          <pc:docMk/>
          <pc:sldMk cId="2057436697" sldId="5411"/>
        </pc:sldMkLst>
        <pc:spChg chg="mod">
          <ac:chgData name="Krešimir Vidović" userId="c3d8cb17-5b8c-450e-94a9-cfda8ebf6460" providerId="ADAL" clId="{68517F28-05A3-47D3-AD09-90F60840CE0B}" dt="2022-11-07T10:48:15.595" v="3285" actId="27636"/>
          <ac:spMkLst>
            <pc:docMk/>
            <pc:sldMk cId="2057436697" sldId="5411"/>
            <ac:spMk id="3" creationId="{F7FF49C4-97A2-4BD2-A87F-DAEC5C5C6DEA}"/>
          </ac:spMkLst>
        </pc:spChg>
      </pc:sldChg>
      <pc:sldChg chg="modSp add mod">
        <pc:chgData name="Krešimir Vidović" userId="c3d8cb17-5b8c-450e-94a9-cfda8ebf6460" providerId="ADAL" clId="{68517F28-05A3-47D3-AD09-90F60840CE0B}" dt="2022-11-07T11:14:52.849" v="5013" actId="6549"/>
        <pc:sldMkLst>
          <pc:docMk/>
          <pc:sldMk cId="2687145537" sldId="5412"/>
        </pc:sldMkLst>
        <pc:spChg chg="mod">
          <ac:chgData name="Krešimir Vidović" userId="c3d8cb17-5b8c-450e-94a9-cfda8ebf6460" providerId="ADAL" clId="{68517F28-05A3-47D3-AD09-90F60840CE0B}" dt="2022-11-07T11:14:52.849" v="5013" actId="6549"/>
          <ac:spMkLst>
            <pc:docMk/>
            <pc:sldMk cId="2687145537" sldId="5412"/>
            <ac:spMk id="3" creationId="{F7FF49C4-97A2-4BD2-A87F-DAEC5C5C6DEA}"/>
          </ac:spMkLst>
        </pc:spChg>
      </pc:sldChg>
      <pc:sldChg chg="addSp delSp modSp new mod">
        <pc:chgData name="Krešimir Vidović" userId="c3d8cb17-5b8c-450e-94a9-cfda8ebf6460" providerId="ADAL" clId="{68517F28-05A3-47D3-AD09-90F60840CE0B}" dt="2022-11-07T11:38:38.136" v="6481" actId="1076"/>
        <pc:sldMkLst>
          <pc:docMk/>
          <pc:sldMk cId="4195348159" sldId="5413"/>
        </pc:sldMkLst>
        <pc:spChg chg="mod">
          <ac:chgData name="Krešimir Vidović" userId="c3d8cb17-5b8c-450e-94a9-cfda8ebf6460" providerId="ADAL" clId="{68517F28-05A3-47D3-AD09-90F60840CE0B}" dt="2022-11-07T11:07:38.092" v="4643" actId="20577"/>
          <ac:spMkLst>
            <pc:docMk/>
            <pc:sldMk cId="4195348159" sldId="5413"/>
            <ac:spMk id="2" creationId="{B79E609F-A725-4238-8A7B-EE24F38A3880}"/>
          </ac:spMkLst>
        </pc:spChg>
        <pc:spChg chg="del">
          <ac:chgData name="Krešimir Vidović" userId="c3d8cb17-5b8c-450e-94a9-cfda8ebf6460" providerId="ADAL" clId="{68517F28-05A3-47D3-AD09-90F60840CE0B}" dt="2022-11-07T10:54:03.308" v="3905" actId="478"/>
          <ac:spMkLst>
            <pc:docMk/>
            <pc:sldMk cId="4195348159" sldId="5413"/>
            <ac:spMk id="3" creationId="{AB01A96D-ED0A-4367-A9E0-4B2B43ADE3D1}"/>
          </ac:spMkLst>
        </pc:spChg>
        <pc:spChg chg="del">
          <ac:chgData name="Krešimir Vidović" userId="c3d8cb17-5b8c-450e-94a9-cfda8ebf6460" providerId="ADAL" clId="{68517F28-05A3-47D3-AD09-90F60840CE0B}" dt="2022-11-07T11:36:46.260" v="6461" actId="478"/>
          <ac:spMkLst>
            <pc:docMk/>
            <pc:sldMk cId="4195348159" sldId="5413"/>
            <ac:spMk id="4" creationId="{AD20587B-BF78-4DA0-9521-A3F70635B2FF}"/>
          </ac:spMkLst>
        </pc:spChg>
        <pc:graphicFrameChg chg="add mod modGraphic">
          <ac:chgData name="Krešimir Vidović" userId="c3d8cb17-5b8c-450e-94a9-cfda8ebf6460" providerId="ADAL" clId="{68517F28-05A3-47D3-AD09-90F60840CE0B}" dt="2022-11-07T11:38:38.136" v="6481" actId="1076"/>
          <ac:graphicFrameMkLst>
            <pc:docMk/>
            <pc:sldMk cId="4195348159" sldId="5413"/>
            <ac:graphicFrameMk id="5" creationId="{BB22577A-F523-4F01-9E24-13F4C86BCB57}"/>
          </ac:graphicFrameMkLst>
        </pc:graphicFrameChg>
      </pc:sldChg>
      <pc:sldChg chg="add del">
        <pc:chgData name="Krešimir Vidović" userId="c3d8cb17-5b8c-450e-94a9-cfda8ebf6460" providerId="ADAL" clId="{68517F28-05A3-47D3-AD09-90F60840CE0B}" dt="2022-11-07T11:28:10.691" v="5656" actId="47"/>
        <pc:sldMkLst>
          <pc:docMk/>
          <pc:sldMk cId="1206744811" sldId="5414"/>
        </pc:sldMkLst>
      </pc:sldChg>
      <pc:sldChg chg="modSp add mod">
        <pc:chgData name="Krešimir Vidović" userId="c3d8cb17-5b8c-450e-94a9-cfda8ebf6460" providerId="ADAL" clId="{68517F28-05A3-47D3-AD09-90F60840CE0B}" dt="2022-11-07T11:39:45.236" v="6544" actId="20577"/>
        <pc:sldMkLst>
          <pc:docMk/>
          <pc:sldMk cId="1859422931" sldId="5414"/>
        </pc:sldMkLst>
        <pc:spChg chg="mod">
          <ac:chgData name="Krešimir Vidović" userId="c3d8cb17-5b8c-450e-94a9-cfda8ebf6460" providerId="ADAL" clId="{68517F28-05A3-47D3-AD09-90F60840CE0B}" dt="2022-11-07T11:28:19.646" v="5668" actId="20577"/>
          <ac:spMkLst>
            <pc:docMk/>
            <pc:sldMk cId="1859422931" sldId="5414"/>
            <ac:spMk id="2" creationId="{14D4155A-8E4A-4419-990B-BA8E163BE5BF}"/>
          </ac:spMkLst>
        </pc:spChg>
        <pc:spChg chg="mod">
          <ac:chgData name="Krešimir Vidović" userId="c3d8cb17-5b8c-450e-94a9-cfda8ebf6460" providerId="ADAL" clId="{68517F28-05A3-47D3-AD09-90F60840CE0B}" dt="2022-11-07T11:39:45.236" v="6544" actId="20577"/>
          <ac:spMkLst>
            <pc:docMk/>
            <pc:sldMk cId="1859422931" sldId="5414"/>
            <ac:spMk id="3" creationId="{F7FF49C4-97A2-4BD2-A87F-DAEC5C5C6DEA}"/>
          </ac:spMkLst>
        </pc:spChg>
      </pc:sldChg>
    </pc:docChg>
  </pc:docChgLst>
  <pc:docChgLst>
    <pc:chgData name="Krešimir Vidović" userId="c3d8cb17-5b8c-450e-94a9-cfda8ebf6460" providerId="ADAL" clId="{AC2AB182-3A89-49D1-88B3-25C80EDFFAA4}"/>
    <pc:docChg chg="custSel addSld modSld">
      <pc:chgData name="Krešimir Vidović" userId="c3d8cb17-5b8c-450e-94a9-cfda8ebf6460" providerId="ADAL" clId="{AC2AB182-3A89-49D1-88B3-25C80EDFFAA4}" dt="2022-11-07T08:24:42.411" v="330" actId="20577"/>
      <pc:docMkLst>
        <pc:docMk/>
      </pc:docMkLst>
      <pc:sldChg chg="modSp mod">
        <pc:chgData name="Krešimir Vidović" userId="c3d8cb17-5b8c-450e-94a9-cfda8ebf6460" providerId="ADAL" clId="{AC2AB182-3A89-49D1-88B3-25C80EDFFAA4}" dt="2022-11-07T08:13:13.374" v="66" actId="255"/>
        <pc:sldMkLst>
          <pc:docMk/>
          <pc:sldMk cId="1908218734" sldId="5399"/>
        </pc:sldMkLst>
        <pc:spChg chg="mod">
          <ac:chgData name="Krešimir Vidović" userId="c3d8cb17-5b8c-450e-94a9-cfda8ebf6460" providerId="ADAL" clId="{AC2AB182-3A89-49D1-88B3-25C80EDFFAA4}" dt="2022-11-07T08:13:13.374" v="66" actId="255"/>
          <ac:spMkLst>
            <pc:docMk/>
            <pc:sldMk cId="1908218734" sldId="5399"/>
            <ac:spMk id="3" creationId="{20A9BBE9-E692-4DFD-A1FB-44FDD5C08EE7}"/>
          </ac:spMkLst>
        </pc:spChg>
      </pc:sldChg>
      <pc:sldChg chg="modSp add mod">
        <pc:chgData name="Krešimir Vidović" userId="c3d8cb17-5b8c-450e-94a9-cfda8ebf6460" providerId="ADAL" clId="{AC2AB182-3A89-49D1-88B3-25C80EDFFAA4}" dt="2022-11-07T08:15:47.886" v="121" actId="255"/>
        <pc:sldMkLst>
          <pc:docMk/>
          <pc:sldMk cId="2300965558" sldId="5400"/>
        </pc:sldMkLst>
        <pc:spChg chg="mod">
          <ac:chgData name="Krešimir Vidović" userId="c3d8cb17-5b8c-450e-94a9-cfda8ebf6460" providerId="ADAL" clId="{AC2AB182-3A89-49D1-88B3-25C80EDFFAA4}" dt="2022-11-07T08:13:52.425" v="71" actId="20577"/>
          <ac:spMkLst>
            <pc:docMk/>
            <pc:sldMk cId="2300965558" sldId="5400"/>
            <ac:spMk id="2" creationId="{836522FA-481F-4524-8188-BB814B637384}"/>
          </ac:spMkLst>
        </pc:spChg>
        <pc:spChg chg="mod">
          <ac:chgData name="Krešimir Vidović" userId="c3d8cb17-5b8c-450e-94a9-cfda8ebf6460" providerId="ADAL" clId="{AC2AB182-3A89-49D1-88B3-25C80EDFFAA4}" dt="2022-11-07T08:15:47.886" v="121" actId="255"/>
          <ac:spMkLst>
            <pc:docMk/>
            <pc:sldMk cId="2300965558" sldId="5400"/>
            <ac:spMk id="3" creationId="{20A9BBE9-E692-4DFD-A1FB-44FDD5C08EE7}"/>
          </ac:spMkLst>
        </pc:spChg>
      </pc:sldChg>
      <pc:sldChg chg="modSp add mod">
        <pc:chgData name="Krešimir Vidović" userId="c3d8cb17-5b8c-450e-94a9-cfda8ebf6460" providerId="ADAL" clId="{AC2AB182-3A89-49D1-88B3-25C80EDFFAA4}" dt="2022-11-07T08:20:12.521" v="221" actId="20577"/>
        <pc:sldMkLst>
          <pc:docMk/>
          <pc:sldMk cId="3922368007" sldId="5401"/>
        </pc:sldMkLst>
        <pc:spChg chg="mod">
          <ac:chgData name="Krešimir Vidović" userId="c3d8cb17-5b8c-450e-94a9-cfda8ebf6460" providerId="ADAL" clId="{AC2AB182-3A89-49D1-88B3-25C80EDFFAA4}" dt="2022-11-07T08:18:31.120" v="194" actId="20577"/>
          <ac:spMkLst>
            <pc:docMk/>
            <pc:sldMk cId="3922368007" sldId="5401"/>
            <ac:spMk id="2" creationId="{836522FA-481F-4524-8188-BB814B637384}"/>
          </ac:spMkLst>
        </pc:spChg>
        <pc:spChg chg="mod">
          <ac:chgData name="Krešimir Vidović" userId="c3d8cb17-5b8c-450e-94a9-cfda8ebf6460" providerId="ADAL" clId="{AC2AB182-3A89-49D1-88B3-25C80EDFFAA4}" dt="2022-11-07T08:20:12.521" v="221" actId="20577"/>
          <ac:spMkLst>
            <pc:docMk/>
            <pc:sldMk cId="3922368007" sldId="5401"/>
            <ac:spMk id="3" creationId="{20A9BBE9-E692-4DFD-A1FB-44FDD5C08EE7}"/>
          </ac:spMkLst>
        </pc:spChg>
      </pc:sldChg>
      <pc:sldChg chg="modSp add mod">
        <pc:chgData name="Krešimir Vidović" userId="c3d8cb17-5b8c-450e-94a9-cfda8ebf6460" providerId="ADAL" clId="{AC2AB182-3A89-49D1-88B3-25C80EDFFAA4}" dt="2022-11-07T08:24:08.044" v="277" actId="20577"/>
        <pc:sldMkLst>
          <pc:docMk/>
          <pc:sldMk cId="3919202516" sldId="5402"/>
        </pc:sldMkLst>
        <pc:spChg chg="mod">
          <ac:chgData name="Krešimir Vidović" userId="c3d8cb17-5b8c-450e-94a9-cfda8ebf6460" providerId="ADAL" clId="{AC2AB182-3A89-49D1-88B3-25C80EDFFAA4}" dt="2022-11-07T08:20:41.098" v="249" actId="20577"/>
          <ac:spMkLst>
            <pc:docMk/>
            <pc:sldMk cId="3919202516" sldId="5402"/>
            <ac:spMk id="2" creationId="{836522FA-481F-4524-8188-BB814B637384}"/>
          </ac:spMkLst>
        </pc:spChg>
        <pc:spChg chg="mod">
          <ac:chgData name="Krešimir Vidović" userId="c3d8cb17-5b8c-450e-94a9-cfda8ebf6460" providerId="ADAL" clId="{AC2AB182-3A89-49D1-88B3-25C80EDFFAA4}" dt="2022-11-07T08:24:08.044" v="277" actId="20577"/>
          <ac:spMkLst>
            <pc:docMk/>
            <pc:sldMk cId="3919202516" sldId="5402"/>
            <ac:spMk id="3" creationId="{20A9BBE9-E692-4DFD-A1FB-44FDD5C08EE7}"/>
          </ac:spMkLst>
        </pc:spChg>
      </pc:sldChg>
      <pc:sldChg chg="modSp add mod">
        <pc:chgData name="Krešimir Vidović" userId="c3d8cb17-5b8c-450e-94a9-cfda8ebf6460" providerId="ADAL" clId="{AC2AB182-3A89-49D1-88B3-25C80EDFFAA4}" dt="2022-11-07T08:24:42.411" v="330" actId="20577"/>
        <pc:sldMkLst>
          <pc:docMk/>
          <pc:sldMk cId="1774924578" sldId="5403"/>
        </pc:sldMkLst>
        <pc:spChg chg="mod">
          <ac:chgData name="Krešimir Vidović" userId="c3d8cb17-5b8c-450e-94a9-cfda8ebf6460" providerId="ADAL" clId="{AC2AB182-3A89-49D1-88B3-25C80EDFFAA4}" dt="2022-11-07T08:24:17.481" v="289" actId="20577"/>
          <ac:spMkLst>
            <pc:docMk/>
            <pc:sldMk cId="1774924578" sldId="5403"/>
            <ac:spMk id="2" creationId="{836522FA-481F-4524-8188-BB814B637384}"/>
          </ac:spMkLst>
        </pc:spChg>
        <pc:spChg chg="mod">
          <ac:chgData name="Krešimir Vidović" userId="c3d8cb17-5b8c-450e-94a9-cfda8ebf6460" providerId="ADAL" clId="{AC2AB182-3A89-49D1-88B3-25C80EDFFAA4}" dt="2022-11-07T08:24:42.411" v="330" actId="20577"/>
          <ac:spMkLst>
            <pc:docMk/>
            <pc:sldMk cId="1774924578" sldId="5403"/>
            <ac:spMk id="3" creationId="{20A9BBE9-E692-4DFD-A1FB-44FDD5C08EE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8EE26A7-5B6F-49EC-ADB6-1372EAB2A312}" type="datetimeFigureOut">
              <a:rPr lang="de-AT" smtClean="0"/>
              <a:t>16.11.2022</a:t>
            </a:fld>
            <a:endParaRPr lang="de-AT"/>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C909018-8E0F-41D1-A7A0-DB26B779D494}" type="slidenum">
              <a:rPr lang="de-AT" smtClean="0"/>
              <a:t>‹#›</a:t>
            </a:fld>
            <a:endParaRPr lang="de-AT"/>
          </a:p>
        </p:txBody>
      </p:sp>
    </p:spTree>
    <p:extLst>
      <p:ext uri="{BB962C8B-B14F-4D97-AF65-F5344CB8AC3E}">
        <p14:creationId xmlns:p14="http://schemas.microsoft.com/office/powerpoint/2010/main" val="1710046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04662C7-2CDE-45C5-B110-872EAB1695A6}" type="datetimeFigureOut">
              <a:rPr lang="en-GB" smtClean="0"/>
              <a:t>16/11/2022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3147C71-C7BF-4C62-ACB9-06A6FC8C4C91}" type="slidenum">
              <a:rPr lang="en-GB" smtClean="0"/>
              <a:t>‹#›</a:t>
            </a:fld>
            <a:endParaRPr lang="en-GB"/>
          </a:p>
        </p:txBody>
      </p:sp>
    </p:spTree>
    <p:extLst>
      <p:ext uri="{BB962C8B-B14F-4D97-AF65-F5344CB8AC3E}">
        <p14:creationId xmlns:p14="http://schemas.microsoft.com/office/powerpoint/2010/main" val="3931648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https://european-union.europa.eu/institutions-law-budget/law/types-legislation_en</a:t>
            </a:r>
            <a:endParaRPr lang="hr-HR" dirty="0"/>
          </a:p>
          <a:p>
            <a:endParaRPr lang="en-US" dirty="0"/>
          </a:p>
        </p:txBody>
      </p:sp>
      <p:sp>
        <p:nvSpPr>
          <p:cNvPr id="4" name="Slide Number Placeholder 3"/>
          <p:cNvSpPr>
            <a:spLocks noGrp="1"/>
          </p:cNvSpPr>
          <p:nvPr>
            <p:ph type="sldNum" sz="quarter" idx="5"/>
          </p:nvPr>
        </p:nvSpPr>
        <p:spPr/>
        <p:txBody>
          <a:bodyPr/>
          <a:lstStyle/>
          <a:p>
            <a:fld id="{83147C71-C7BF-4C62-ACB9-06A6FC8C4C91}" type="slidenum">
              <a:rPr lang="en-GB" smtClean="0"/>
              <a:t>2</a:t>
            </a:fld>
            <a:endParaRPr lang="en-GB"/>
          </a:p>
        </p:txBody>
      </p:sp>
    </p:spTree>
    <p:extLst>
      <p:ext uri="{BB962C8B-B14F-4D97-AF65-F5344CB8AC3E}">
        <p14:creationId xmlns:p14="http://schemas.microsoft.com/office/powerpoint/2010/main" val="3258460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strategy is clear: in order to make transport truly more sustainable we need to deliver effective and seamless multimodality, using the most efficient mode for each leg of the journey.</a:t>
            </a:r>
            <a:endParaRPr lang="hr-HR" dirty="0"/>
          </a:p>
          <a:p>
            <a:r>
              <a:rPr lang="hr-HR" dirty="0"/>
              <a:t>E</a:t>
            </a:r>
            <a:r>
              <a:rPr lang="en-US" dirty="0"/>
              <a:t>merging ITS services can accelerate the uptake of zero-emission vehicles and also help use them more efficiently.</a:t>
            </a:r>
            <a:endParaRPr lang="hr-HR" dirty="0"/>
          </a:p>
          <a:p>
            <a:r>
              <a:rPr lang="en-US" dirty="0"/>
              <a:t>The Commission carried out an ex-post evaluation of the ITS Directive that concluded that the Directive has had a positive impact on the deployment of ITS across the EU. </a:t>
            </a:r>
            <a:endParaRPr lang="hr-HR" dirty="0"/>
          </a:p>
          <a:p>
            <a:r>
              <a:rPr lang="en-US" dirty="0"/>
              <a:t>The evaluation also concluded that the Directive remains a relevant tool to address: </a:t>
            </a:r>
            <a:endParaRPr lang="hr-HR" dirty="0"/>
          </a:p>
          <a:p>
            <a:pPr lvl="1"/>
            <a:r>
              <a:rPr lang="en-US" dirty="0"/>
              <a:t>a lack of coordination in ITS deployment across the EU; </a:t>
            </a:r>
            <a:endParaRPr lang="hr-HR" dirty="0"/>
          </a:p>
          <a:p>
            <a:pPr lvl="1"/>
            <a:r>
              <a:rPr lang="en-US" dirty="0"/>
              <a:t>the slow, risky and cost-ineffective deployment of ITS.</a:t>
            </a:r>
            <a:endParaRPr lang="hr-HR" dirty="0"/>
          </a:p>
          <a:p>
            <a:r>
              <a:rPr lang="en-US" dirty="0"/>
              <a:t>The evaluation further noted that the use of ITS is increasing but despite improvements, the deployment of ITS is still often limited in geographical scope. There remains a clear need to take further action on interoperability, cooperation, and data sharing to enable seamless and continuous ITS services across the EU.</a:t>
            </a:r>
          </a:p>
          <a:p>
            <a:endParaRPr lang="en-US" dirty="0"/>
          </a:p>
        </p:txBody>
      </p:sp>
      <p:sp>
        <p:nvSpPr>
          <p:cNvPr id="4" name="Slide Number Placeholder 3"/>
          <p:cNvSpPr>
            <a:spLocks noGrp="1"/>
          </p:cNvSpPr>
          <p:nvPr>
            <p:ph type="sldNum" sz="quarter" idx="5"/>
          </p:nvPr>
        </p:nvSpPr>
        <p:spPr/>
        <p:txBody>
          <a:bodyPr/>
          <a:lstStyle/>
          <a:p>
            <a:fld id="{83147C71-C7BF-4C62-ACB9-06A6FC8C4C91}" type="slidenum">
              <a:rPr lang="en-GB" smtClean="0"/>
              <a:t>5</a:t>
            </a:fld>
            <a:endParaRPr lang="en-GB"/>
          </a:p>
        </p:txBody>
      </p:sp>
    </p:spTree>
    <p:extLst>
      <p:ext uri="{BB962C8B-B14F-4D97-AF65-F5344CB8AC3E}">
        <p14:creationId xmlns:p14="http://schemas.microsoft.com/office/powerpoint/2010/main" val="377881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200" dirty="0"/>
              <a:t>N</a:t>
            </a:r>
            <a:r>
              <a:rPr lang="en-US" sz="1200" dirty="0"/>
              <a:t>umber of multimodal travel information services in Europe but those services that offer a full door-to-door routing result are mainly limited to the territory within a Member State. A key solution to enhance the geographical coverage of travel information services and to support Union-wide multimodal travel information is by linking local, regional and national travel information services. </a:t>
            </a:r>
            <a:endParaRPr lang="hr-HR" sz="1200" dirty="0"/>
          </a:p>
          <a:p>
            <a:endParaRPr lang="en-US" dirty="0"/>
          </a:p>
        </p:txBody>
      </p:sp>
      <p:sp>
        <p:nvSpPr>
          <p:cNvPr id="4" name="Slide Number Placeholder 3"/>
          <p:cNvSpPr>
            <a:spLocks noGrp="1"/>
          </p:cNvSpPr>
          <p:nvPr>
            <p:ph type="sldNum" sz="quarter" idx="5"/>
          </p:nvPr>
        </p:nvSpPr>
        <p:spPr/>
        <p:txBody>
          <a:bodyPr/>
          <a:lstStyle/>
          <a:p>
            <a:fld id="{83147C71-C7BF-4C62-ACB9-06A6FC8C4C91}" type="slidenum">
              <a:rPr lang="en-GB" smtClean="0"/>
              <a:t>11</a:t>
            </a:fld>
            <a:endParaRPr lang="en-GB"/>
          </a:p>
        </p:txBody>
      </p:sp>
    </p:spTree>
    <p:extLst>
      <p:ext uri="{BB962C8B-B14F-4D97-AF65-F5344CB8AC3E}">
        <p14:creationId xmlns:p14="http://schemas.microsoft.com/office/powerpoint/2010/main" val="1083739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200" dirty="0"/>
              <a:t>N</a:t>
            </a:r>
            <a:r>
              <a:rPr lang="en-US" sz="1200" dirty="0"/>
              <a:t>umber of multimodal travel information services in Europe but those services that offer a full door-to-door routing result are mainly limited to the territory within a Member State. A key solution to enhance the geographical coverage of travel information services and to support Union-wide multimodal travel information is by linking local, regional and national travel information services. </a:t>
            </a:r>
            <a:endParaRPr lang="hr-HR" sz="1200" dirty="0"/>
          </a:p>
          <a:p>
            <a:endParaRPr lang="en-US" dirty="0"/>
          </a:p>
        </p:txBody>
      </p:sp>
      <p:sp>
        <p:nvSpPr>
          <p:cNvPr id="4" name="Slide Number Placeholder 3"/>
          <p:cNvSpPr>
            <a:spLocks noGrp="1"/>
          </p:cNvSpPr>
          <p:nvPr>
            <p:ph type="sldNum" sz="quarter" idx="5"/>
          </p:nvPr>
        </p:nvSpPr>
        <p:spPr/>
        <p:txBody>
          <a:bodyPr/>
          <a:lstStyle/>
          <a:p>
            <a:fld id="{83147C71-C7BF-4C62-ACB9-06A6FC8C4C91}" type="slidenum">
              <a:rPr lang="en-GB" smtClean="0"/>
              <a:t>12</a:t>
            </a:fld>
            <a:endParaRPr lang="en-GB"/>
          </a:p>
        </p:txBody>
      </p:sp>
    </p:spTree>
    <p:extLst>
      <p:ext uri="{BB962C8B-B14F-4D97-AF65-F5344CB8AC3E}">
        <p14:creationId xmlns:p14="http://schemas.microsoft.com/office/powerpoint/2010/main" val="11371777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10" name="Slika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58450" y="2683555"/>
            <a:ext cx="4333550" cy="4174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hteck 5"/>
          <p:cNvSpPr/>
          <p:nvPr userDrawn="1"/>
        </p:nvSpPr>
        <p:spPr>
          <a:xfrm>
            <a:off x="7787358" y="2609528"/>
            <a:ext cx="4404642" cy="4248472"/>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p:cNvSpPr>
            <a:spLocks noGrp="1"/>
          </p:cNvSpPr>
          <p:nvPr>
            <p:ph type="ctrTitle"/>
          </p:nvPr>
        </p:nvSpPr>
        <p:spPr>
          <a:xfrm>
            <a:off x="914400" y="2130426"/>
            <a:ext cx="10363200" cy="1470025"/>
          </a:xfrm>
        </p:spPr>
        <p:txBody>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Untertitel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Formatvorlage</a:t>
            </a:r>
            <a:r>
              <a:rPr lang="en-GB" dirty="0"/>
              <a:t> des </a:t>
            </a:r>
            <a:r>
              <a:rPr lang="en-GB" dirty="0" err="1"/>
              <a:t>Untertitelmasters</a:t>
            </a:r>
            <a:r>
              <a:rPr lang="en-GB" dirty="0"/>
              <a:t> </a:t>
            </a:r>
            <a:r>
              <a:rPr lang="en-GB" dirty="0" err="1"/>
              <a:t>durch</a:t>
            </a:r>
            <a:r>
              <a:rPr lang="en-GB" dirty="0"/>
              <a:t> </a:t>
            </a:r>
            <a:r>
              <a:rPr lang="en-GB" dirty="0" err="1"/>
              <a:t>Klicken</a:t>
            </a:r>
            <a:r>
              <a:rPr lang="en-GB" dirty="0"/>
              <a:t> </a:t>
            </a:r>
            <a:r>
              <a:rPr lang="en-GB" dirty="0" err="1"/>
              <a:t>bearbeiten</a:t>
            </a:r>
            <a:endParaRPr lang="en-GB" dirty="0"/>
          </a:p>
        </p:txBody>
      </p:sp>
      <p:pic>
        <p:nvPicPr>
          <p:cNvPr id="9"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05744" y="976412"/>
            <a:ext cx="7610936" cy="51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98833" y="620688"/>
            <a:ext cx="4829719" cy="2653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pic>
        <p:nvPicPr>
          <p:cNvPr id="4" name="Grafik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63352" y="107950"/>
            <a:ext cx="3735356" cy="1520850"/>
          </a:xfrm>
          <a:prstGeom prst="rect">
            <a:avLst/>
          </a:prstGeom>
        </p:spPr>
      </p:pic>
      <p:sp>
        <p:nvSpPr>
          <p:cNvPr id="11" name="Fußzeilenplatzhalter 4"/>
          <p:cNvSpPr>
            <a:spLocks noGrp="1"/>
          </p:cNvSpPr>
          <p:nvPr>
            <p:ph type="ftr" sz="quarter" idx="11"/>
          </p:nvPr>
        </p:nvSpPr>
        <p:spPr>
          <a:xfrm>
            <a:off x="609600" y="6356351"/>
            <a:ext cx="7416801" cy="365125"/>
          </a:xfrm>
        </p:spPr>
        <p:txBody>
          <a:bodyPr/>
          <a:lstStyle>
            <a:lvl1pPr>
              <a:defRPr lang="en-GB" sz="1400" smtClean="0">
                <a:effectLst/>
              </a:defRPr>
            </a:lvl1pPr>
          </a:lstStyle>
          <a:p>
            <a:r>
              <a:rPr lang="en-US" dirty="0"/>
              <a:t>Ten years of ITS Directive: Joint technical workshop of CROCODILE 3, FRAME NEXT and OJP4Danube</a:t>
            </a:r>
          </a:p>
        </p:txBody>
      </p:sp>
    </p:spTree>
    <p:extLst>
      <p:ext uri="{BB962C8B-B14F-4D97-AF65-F5344CB8AC3E}">
        <p14:creationId xmlns:p14="http://schemas.microsoft.com/office/powerpoint/2010/main" val="1597677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6322713"/>
          </a:xfrm>
        </p:spPr>
        <p:txBody>
          <a:bodyPr vert="eaVert"/>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Vertikaler Textplatzhalter 2"/>
          <p:cNvSpPr>
            <a:spLocks noGrp="1"/>
          </p:cNvSpPr>
          <p:nvPr>
            <p:ph type="body" orient="vert" idx="1"/>
          </p:nvPr>
        </p:nvSpPr>
        <p:spPr>
          <a:xfrm>
            <a:off x="1415480" y="274639"/>
            <a:ext cx="7220520" cy="6322713"/>
          </a:xfrm>
          <a:prstGeom prst="rect">
            <a:avLst/>
          </a:prstGeom>
        </p:spPr>
        <p:txBody>
          <a:bodyPr vert="eaVert"/>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10" name="Fußzeilenplatzhalter 4"/>
          <p:cNvSpPr txBox="1">
            <a:spLocks/>
          </p:cNvSpPr>
          <p:nvPr userDrawn="1"/>
        </p:nvSpPr>
        <p:spPr>
          <a:xfrm rot="5400000">
            <a:off x="-1376004" y="2077678"/>
            <a:ext cx="3874444" cy="268363"/>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Title of meeting, date, location – edit in master</a:t>
            </a:r>
            <a:endParaRPr lang="en-GB" dirty="0"/>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16005" y="5299834"/>
            <a:ext cx="1844179" cy="750857"/>
          </a:xfrm>
          <a:prstGeom prst="rect">
            <a:avLst/>
          </a:prstGeom>
        </p:spPr>
      </p:pic>
    </p:spTree>
    <p:extLst>
      <p:ext uri="{BB962C8B-B14F-4D97-AF65-F5344CB8AC3E}">
        <p14:creationId xmlns:p14="http://schemas.microsoft.com/office/powerpoint/2010/main" val="861880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endParaRPr lang="de-AT"/>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fld id="{DC9ADC49-2C75-4D5A-AF20-014CE9B0D8DD}" type="datetimeFigureOut">
              <a:rPr lang="de-AT" smtClean="0"/>
              <a:t>16.11.2022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2088485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DC9ADC49-2C75-4D5A-AF20-014CE9B0D8DD}" type="datetimeFigureOut">
              <a:rPr lang="de-AT" smtClean="0"/>
              <a:t>16.11.2022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2006226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C9ADC49-2C75-4D5A-AF20-014CE9B0D8DD}" type="datetimeFigureOut">
              <a:rPr lang="de-AT" smtClean="0"/>
              <a:t>16.11.2022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1235228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fld id="{DC9ADC49-2C75-4D5A-AF20-014CE9B0D8DD}" type="datetimeFigureOut">
              <a:rPr lang="de-AT" smtClean="0"/>
              <a:t>16.11.2022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4092012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fld id="{DC9ADC49-2C75-4D5A-AF20-014CE9B0D8DD}" type="datetimeFigureOut">
              <a:rPr lang="de-AT" smtClean="0"/>
              <a:t>16.11.2022</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645513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fld id="{DC9ADC49-2C75-4D5A-AF20-014CE9B0D8DD}" type="datetimeFigureOut">
              <a:rPr lang="de-AT" smtClean="0"/>
              <a:t>16.11.2022</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4042117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C9ADC49-2C75-4D5A-AF20-014CE9B0D8DD}" type="datetimeFigureOut">
              <a:rPr lang="de-AT" smtClean="0"/>
              <a:t>16.11.2022</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1028254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C9ADC49-2C75-4D5A-AF20-014CE9B0D8DD}" type="datetimeFigureOut">
              <a:rPr lang="de-AT" smtClean="0"/>
              <a:t>16.11.2022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2024371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C9ADC49-2C75-4D5A-AF20-014CE9B0D8DD}" type="datetimeFigureOut">
              <a:rPr lang="de-AT" smtClean="0"/>
              <a:t>16.11.2022</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123681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4" name="Grafi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
        <p:nvSpPr>
          <p:cNvPr id="2"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Inhaltsplatzhalter 2"/>
          <p:cNvSpPr>
            <a:spLocks noGrp="1"/>
          </p:cNvSpPr>
          <p:nvPr>
            <p:ph idx="1"/>
          </p:nvPr>
        </p:nvSpPr>
        <p:spPr>
          <a:xfrm>
            <a:off x="609600" y="1600201"/>
            <a:ext cx="10972800" cy="4525963"/>
          </a:xfrm>
          <a:prstGeom prst="rect">
            <a:avLst/>
          </a:prstGeom>
        </p:spPr>
        <p:txBody>
          <a:body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5" name="Fußzeilenplatzhalter 4"/>
          <p:cNvSpPr>
            <a:spLocks noGrp="1"/>
          </p:cNvSpPr>
          <p:nvPr>
            <p:ph type="ftr" sz="quarter" idx="11"/>
          </p:nvPr>
        </p:nvSpPr>
        <p:spPr>
          <a:xfrm>
            <a:off x="609600" y="6356351"/>
            <a:ext cx="7416801" cy="365125"/>
          </a:xfrm>
        </p:spPr>
        <p:txBody>
          <a:bodyPr/>
          <a:lstStyle>
            <a:lvl1pPr>
              <a:defRPr lang="en-GB" sz="1400" smtClean="0">
                <a:effectLst/>
              </a:defRPr>
            </a:lvl1pPr>
          </a:lstStyle>
          <a:p>
            <a:r>
              <a:rPr lang="en-US" dirty="0"/>
              <a:t>Ten years of ITS Directive: Joint technical workshop of CROCODILE 3, FRAME NEXT and OJP4Danube</a:t>
            </a:r>
          </a:p>
        </p:txBody>
      </p:sp>
      <p:pic>
        <p:nvPicPr>
          <p:cNvPr id="6"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81064" y="-18077"/>
            <a:ext cx="7610936" cy="974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spTree>
    <p:extLst>
      <p:ext uri="{BB962C8B-B14F-4D97-AF65-F5344CB8AC3E}">
        <p14:creationId xmlns:p14="http://schemas.microsoft.com/office/powerpoint/2010/main" val="238610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DC9ADC49-2C75-4D5A-AF20-014CE9B0D8DD}" type="datetimeFigureOut">
              <a:rPr lang="de-AT" smtClean="0"/>
              <a:t>16.11.2022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1846331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DC9ADC49-2C75-4D5A-AF20-014CE9B0D8DD}" type="datetimeFigureOut">
              <a:rPr lang="de-AT" smtClean="0"/>
              <a:t>16.11.2022</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69038A2-76D3-45CB-B63A-644D3244CFF3}" type="slidenum">
              <a:rPr lang="de-AT" smtClean="0"/>
              <a:t>‹#›</a:t>
            </a:fld>
            <a:endParaRPr lang="de-AT"/>
          </a:p>
        </p:txBody>
      </p:sp>
    </p:spTree>
    <p:extLst>
      <p:ext uri="{BB962C8B-B14F-4D97-AF65-F5344CB8AC3E}">
        <p14:creationId xmlns:p14="http://schemas.microsoft.com/office/powerpoint/2010/main" val="696363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8" name="Slika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58450" y="2683555"/>
            <a:ext cx="4333550" cy="4174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hteck 8"/>
          <p:cNvSpPr/>
          <p:nvPr userDrawn="1"/>
        </p:nvSpPr>
        <p:spPr>
          <a:xfrm>
            <a:off x="7787358" y="2609528"/>
            <a:ext cx="4404642" cy="4248472"/>
          </a:xfrm>
          <a:prstGeom prst="rect">
            <a:avLst/>
          </a:prstGeom>
          <a:solidFill>
            <a:schemeClr val="bg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Textplatzhalt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err="1"/>
              <a:t>Textmasterformat</a:t>
            </a:r>
            <a:r>
              <a:rPr lang="en-GB" noProof="0" dirty="0"/>
              <a:t> </a:t>
            </a:r>
            <a:r>
              <a:rPr lang="en-GB" noProof="0" dirty="0" err="1"/>
              <a:t>bearbeiten</a:t>
            </a:r>
            <a:endParaRPr lang="en-GB" noProof="0" dirty="0"/>
          </a:p>
        </p:txBody>
      </p:sp>
      <p:sp>
        <p:nvSpPr>
          <p:cNvPr id="7" name="Fußzeilenplatzhalter 4"/>
          <p:cNvSpPr>
            <a:spLocks noGrp="1"/>
          </p:cNvSpPr>
          <p:nvPr>
            <p:ph type="ftr" sz="quarter" idx="11"/>
          </p:nvPr>
        </p:nvSpPr>
        <p:spPr>
          <a:xfrm>
            <a:off x="609600" y="6356351"/>
            <a:ext cx="7416800" cy="365125"/>
          </a:xfrm>
        </p:spPr>
        <p:txBody>
          <a:bodyPr/>
          <a:lstStyle>
            <a:lvl1pPr>
              <a:defRPr lang="en-GB" sz="1400" smtClean="0">
                <a:effectLst/>
              </a:defRPr>
            </a:lvl1pPr>
          </a:lstStyle>
          <a:p>
            <a:r>
              <a:rPr lang="en-US" dirty="0"/>
              <a:t>Ten years of ITS Directive: Joint technical workshop of CROCODILE 3, FRAME NEXT and OJP4Danube</a:t>
            </a:r>
          </a:p>
        </p:txBody>
      </p:sp>
      <p:sp>
        <p:nvSpPr>
          <p:cNvPr id="6" name="TextBox 5"/>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tint val="75000"/>
                  </a:prstClr>
                </a:solidFill>
                <a:effectLst/>
                <a:uLnTx/>
                <a:uFillTx/>
                <a:latin typeface="+mn-lt"/>
                <a:ea typeface="+mn-ea"/>
                <a:cs typeface="+mn-cs"/>
              </a:rPr>
              <a:t>A Stream of Cooperation</a:t>
            </a:r>
          </a:p>
        </p:txBody>
      </p:sp>
      <p:pic>
        <p:nvPicPr>
          <p:cNvPr id="10" name="Grafik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3352" y="107950"/>
            <a:ext cx="3735356" cy="1520850"/>
          </a:xfrm>
          <a:prstGeom prst="rect">
            <a:avLst/>
          </a:prstGeom>
        </p:spPr>
      </p:pic>
    </p:spTree>
    <p:extLst>
      <p:ext uri="{BB962C8B-B14F-4D97-AF65-F5344CB8AC3E}">
        <p14:creationId xmlns:p14="http://schemas.microsoft.com/office/powerpoint/2010/main" val="1908927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
        <p:nvSpPr>
          <p:cNvPr id="3" name="Inhaltsplatzhalt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Inhaltsplatzhalt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8" name="Fußzeilenplatzhalter 5"/>
          <p:cNvSpPr>
            <a:spLocks noGrp="1"/>
          </p:cNvSpPr>
          <p:nvPr>
            <p:ph type="ftr" sz="quarter" idx="11"/>
          </p:nvPr>
        </p:nvSpPr>
        <p:spPr>
          <a:xfrm>
            <a:off x="609600" y="6356351"/>
            <a:ext cx="7416800" cy="365125"/>
          </a:xfrm>
        </p:spPr>
        <p:txBody>
          <a:bodyPr/>
          <a:lstStyle>
            <a:lvl1pPr>
              <a:defRPr lang="en-GB" sz="1400" smtClean="0">
                <a:effectLst/>
              </a:defRPr>
            </a:lvl1pPr>
          </a:lstStyle>
          <a:p>
            <a:r>
              <a:rPr lang="en-US" dirty="0"/>
              <a:t>Ten years of ITS Directive: Joint technical workshop of CROCODILE 3, FRAME NEXT and OJP4Danube</a:t>
            </a:r>
          </a:p>
        </p:txBody>
      </p:sp>
      <p:pic>
        <p:nvPicPr>
          <p:cNvPr id="10"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 y="1470993"/>
            <a:ext cx="10969793" cy="73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sp>
        <p:nvSpPr>
          <p:cNvPr id="12"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Tree>
    <p:extLst>
      <p:ext uri="{BB962C8B-B14F-4D97-AF65-F5344CB8AC3E}">
        <p14:creationId xmlns:p14="http://schemas.microsoft.com/office/powerpoint/2010/main" val="395949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pic>
        <p:nvPicPr>
          <p:cNvPr id="13" name="Grafik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
        <p:nvSpPr>
          <p:cNvPr id="3" name="Textplatzhalt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a:t>Textmasterformat</a:t>
            </a:r>
            <a:r>
              <a:rPr lang="en-GB" noProof="0" dirty="0"/>
              <a:t> </a:t>
            </a:r>
            <a:r>
              <a:rPr lang="en-GB" noProof="0" dirty="0" err="1"/>
              <a:t>bearbeiten</a:t>
            </a:r>
            <a:endParaRPr lang="en-GB" noProof="0" dirty="0"/>
          </a:p>
        </p:txBody>
      </p:sp>
      <p:sp>
        <p:nvSpPr>
          <p:cNvPr id="4" name="Inhaltsplatzhalt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5" name="Textplatzhalt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a:t>Textmasterformat</a:t>
            </a:r>
            <a:r>
              <a:rPr lang="en-GB" noProof="0" dirty="0"/>
              <a:t> </a:t>
            </a:r>
            <a:r>
              <a:rPr lang="en-GB" noProof="0" dirty="0" err="1"/>
              <a:t>bearbeiten</a:t>
            </a:r>
            <a:endParaRPr lang="en-GB" noProof="0" dirty="0"/>
          </a:p>
        </p:txBody>
      </p:sp>
      <p:sp>
        <p:nvSpPr>
          <p:cNvPr id="6" name="Inhaltsplatzhalt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10" name="Fußzeilenplatzhalter 7"/>
          <p:cNvSpPr>
            <a:spLocks noGrp="1"/>
          </p:cNvSpPr>
          <p:nvPr>
            <p:ph type="ftr" sz="quarter" idx="11"/>
          </p:nvPr>
        </p:nvSpPr>
        <p:spPr>
          <a:xfrm>
            <a:off x="609600" y="6356351"/>
            <a:ext cx="7416800" cy="365125"/>
          </a:xfrm>
        </p:spPr>
        <p:txBody>
          <a:bodyPr/>
          <a:lstStyle/>
          <a:p>
            <a:r>
              <a:rPr lang="en-GB" dirty="0"/>
              <a:t>Title of meeting, date, location – edit in master</a:t>
            </a:r>
          </a:p>
        </p:txBody>
      </p:sp>
      <p:pic>
        <p:nvPicPr>
          <p:cNvPr id="12"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 y="1439449"/>
            <a:ext cx="10969793" cy="73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14"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spTree>
    <p:extLst>
      <p:ext uri="{BB962C8B-B14F-4D97-AF65-F5344CB8AC3E}">
        <p14:creationId xmlns:p14="http://schemas.microsoft.com/office/powerpoint/2010/main" val="412797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5" name="Fußzeilenplatzhalter 2"/>
          <p:cNvSpPr>
            <a:spLocks noGrp="1"/>
          </p:cNvSpPr>
          <p:nvPr>
            <p:ph type="ftr" sz="quarter" idx="11"/>
          </p:nvPr>
        </p:nvSpPr>
        <p:spPr>
          <a:xfrm>
            <a:off x="609600" y="6356351"/>
            <a:ext cx="7416800" cy="365125"/>
          </a:xfrm>
        </p:spPr>
        <p:txBody>
          <a:bodyPr/>
          <a:lstStyle/>
          <a:p>
            <a:r>
              <a:rPr lang="en-GB" dirty="0"/>
              <a:t>Title of meeting, date, location – edit in master</a:t>
            </a:r>
          </a:p>
        </p:txBody>
      </p:sp>
      <p:sp>
        <p:nvSpPr>
          <p:cNvPr id="4"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sp>
        <p:nvSpPr>
          <p:cNvPr id="7"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Tree>
    <p:extLst>
      <p:ext uri="{BB962C8B-B14F-4D97-AF65-F5344CB8AC3E}">
        <p14:creationId xmlns:p14="http://schemas.microsoft.com/office/powerpoint/2010/main" val="265357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3" name="Inhaltsplatzhalter 2"/>
          <p:cNvSpPr>
            <a:spLocks noGrp="1"/>
          </p:cNvSpPr>
          <p:nvPr>
            <p:ph idx="1"/>
          </p:nvPr>
        </p:nvSpPr>
        <p:spPr>
          <a:xfrm>
            <a:off x="4766733" y="1556792"/>
            <a:ext cx="6815667" cy="456937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Textplatzhalter 3"/>
          <p:cNvSpPr>
            <a:spLocks noGrp="1"/>
          </p:cNvSpPr>
          <p:nvPr>
            <p:ph type="body" sz="half" idx="2"/>
          </p:nvPr>
        </p:nvSpPr>
        <p:spPr>
          <a:xfrm>
            <a:off x="609601" y="1556792"/>
            <a:ext cx="4011084" cy="456937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a:t>Textmasterformat</a:t>
            </a:r>
            <a:r>
              <a:rPr lang="en-GB" noProof="0" dirty="0"/>
              <a:t> </a:t>
            </a:r>
            <a:r>
              <a:rPr lang="en-GB" noProof="0" dirty="0" err="1"/>
              <a:t>bearbeiten</a:t>
            </a:r>
            <a:endParaRPr lang="en-GB" noProof="0" dirty="0"/>
          </a:p>
        </p:txBody>
      </p:sp>
      <p:sp>
        <p:nvSpPr>
          <p:cNvPr id="8" name="Fußzeilenplatzhalter 5"/>
          <p:cNvSpPr>
            <a:spLocks noGrp="1"/>
          </p:cNvSpPr>
          <p:nvPr>
            <p:ph type="ftr" sz="quarter" idx="11"/>
          </p:nvPr>
        </p:nvSpPr>
        <p:spPr>
          <a:xfrm>
            <a:off x="609600" y="6356351"/>
            <a:ext cx="7416800" cy="365125"/>
          </a:xfrm>
        </p:spPr>
        <p:txBody>
          <a:bodyPr/>
          <a:lstStyle/>
          <a:p>
            <a:r>
              <a:rPr lang="en-GB" dirty="0"/>
              <a:t>Title of meeting, date, location – edit in master</a:t>
            </a:r>
          </a:p>
        </p:txBody>
      </p:sp>
      <p:sp>
        <p:nvSpPr>
          <p:cNvPr id="7"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
        <p:nvSpPr>
          <p:cNvPr id="11" name="Titel 1"/>
          <p:cNvSpPr>
            <a:spLocks noGrp="1"/>
          </p:cNvSpPr>
          <p:nvPr>
            <p:ph type="title"/>
          </p:nvPr>
        </p:nvSpPr>
        <p:spPr>
          <a:xfrm>
            <a:off x="609600" y="274638"/>
            <a:ext cx="9302824"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Tree>
    <p:extLst>
      <p:ext uri="{BB962C8B-B14F-4D97-AF65-F5344CB8AC3E}">
        <p14:creationId xmlns:p14="http://schemas.microsoft.com/office/powerpoint/2010/main" val="309995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3" name="Bildplatzhalt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a:t>Textmasterformat</a:t>
            </a:r>
            <a:r>
              <a:rPr lang="en-GB" noProof="0" dirty="0"/>
              <a:t> </a:t>
            </a:r>
            <a:r>
              <a:rPr lang="en-GB" noProof="0" dirty="0" err="1"/>
              <a:t>bearbeiten</a:t>
            </a:r>
            <a:endParaRPr lang="en-GB" noProof="0" dirty="0"/>
          </a:p>
        </p:txBody>
      </p:sp>
      <p:sp>
        <p:nvSpPr>
          <p:cNvPr id="8" name="Fußzeilenplatzhalter 5"/>
          <p:cNvSpPr>
            <a:spLocks noGrp="1"/>
          </p:cNvSpPr>
          <p:nvPr>
            <p:ph type="ftr" sz="quarter" idx="11"/>
          </p:nvPr>
        </p:nvSpPr>
        <p:spPr>
          <a:xfrm>
            <a:off x="609600" y="6356351"/>
            <a:ext cx="7416800" cy="365125"/>
          </a:xfrm>
        </p:spPr>
        <p:txBody>
          <a:bodyPr/>
          <a:lstStyle/>
          <a:p>
            <a:r>
              <a:rPr lang="en-GB" dirty="0"/>
              <a:t>Title of meeting, date, location – edit in master</a:t>
            </a:r>
          </a:p>
        </p:txBody>
      </p:sp>
      <p:sp>
        <p:nvSpPr>
          <p:cNvPr id="7" name="TextBox 7"/>
          <p:cNvSpPr txBox="1"/>
          <p:nvPr userDrawn="1"/>
        </p:nvSpPr>
        <p:spPr>
          <a:xfrm>
            <a:off x="8784299" y="6400413"/>
            <a:ext cx="28448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mn-lt"/>
                <a:ea typeface="+mn-ea"/>
                <a:cs typeface="+mn-cs"/>
              </a:rPr>
              <a:t>A Stream of Cooperation</a:t>
            </a:r>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84432" y="244047"/>
            <a:ext cx="1844179" cy="750857"/>
          </a:xfrm>
          <a:prstGeom prst="rect">
            <a:avLst/>
          </a:prstGeom>
        </p:spPr>
      </p:pic>
    </p:spTree>
    <p:extLst>
      <p:ext uri="{BB962C8B-B14F-4D97-AF65-F5344CB8AC3E}">
        <p14:creationId xmlns:p14="http://schemas.microsoft.com/office/powerpoint/2010/main" val="1504314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a:xfrm>
            <a:off x="1415480" y="270305"/>
            <a:ext cx="9001000" cy="6327047"/>
          </a:xfrm>
          <a:prstGeom prst="rect">
            <a:avLst/>
          </a:prstGeom>
        </p:spPr>
        <p:txBody>
          <a:bodyPr vert="eaVert"/>
          <a:lstStyle/>
          <a:p>
            <a:pPr lvl="0"/>
            <a:r>
              <a:rPr lang="en-GB" noProof="0" dirty="0" err="1"/>
              <a:t>Textmasterformat</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7" name="Fußzeilenplatzhalter 4"/>
          <p:cNvSpPr>
            <a:spLocks noGrp="1"/>
          </p:cNvSpPr>
          <p:nvPr>
            <p:ph type="ftr" sz="quarter" idx="11"/>
          </p:nvPr>
        </p:nvSpPr>
        <p:spPr>
          <a:xfrm rot="5400000">
            <a:off x="-1376004" y="2077678"/>
            <a:ext cx="3874444" cy="268363"/>
          </a:xfrm>
        </p:spPr>
        <p:txBody>
          <a:bodyPr/>
          <a:lstStyle/>
          <a:p>
            <a:r>
              <a:rPr lang="en-GB" dirty="0"/>
              <a:t>Title of meeting, date, location – edit in master</a:t>
            </a:r>
          </a:p>
        </p:txBody>
      </p:sp>
      <p:sp>
        <p:nvSpPr>
          <p:cNvPr id="10" name="Titel 1"/>
          <p:cNvSpPr>
            <a:spLocks noGrp="1"/>
          </p:cNvSpPr>
          <p:nvPr>
            <p:ph type="title"/>
          </p:nvPr>
        </p:nvSpPr>
        <p:spPr>
          <a:xfrm rot="5400000">
            <a:off x="8029940" y="2862328"/>
            <a:ext cx="6327047" cy="1143000"/>
          </a:xfrm>
        </p:spPr>
        <p:txBody>
          <a:bodyPr/>
          <a:lstStyle>
            <a:lvl1pPr algn="l">
              <a:defRPr/>
            </a:lvl1p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16005" y="5299834"/>
            <a:ext cx="1844179" cy="750857"/>
          </a:xfrm>
          <a:prstGeom prst="rect">
            <a:avLst/>
          </a:prstGeom>
        </p:spPr>
      </p:pic>
    </p:spTree>
    <p:extLst>
      <p:ext uri="{BB962C8B-B14F-4D97-AF65-F5344CB8AC3E}">
        <p14:creationId xmlns:p14="http://schemas.microsoft.com/office/powerpoint/2010/main" val="1069068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noProof="0" dirty="0" err="1"/>
              <a:t>Titelmasterformat</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p:txBody>
      </p:sp>
      <p:sp>
        <p:nvSpPr>
          <p:cNvPr id="5" name="Fußzeilenplatzhalter 4"/>
          <p:cNvSpPr>
            <a:spLocks noGrp="1"/>
          </p:cNvSpPr>
          <p:nvPr>
            <p:ph type="ftr" sz="quarter" idx="3"/>
          </p:nvPr>
        </p:nvSpPr>
        <p:spPr>
          <a:xfrm>
            <a:off x="609600" y="6356351"/>
            <a:ext cx="7416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a:t>Title of meeting, date, location – edit in master</a:t>
            </a:r>
          </a:p>
        </p:txBody>
      </p:sp>
      <p:sp>
        <p:nvSpPr>
          <p:cNvPr id="4" name="Text Placeholder 3"/>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2632208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ADC49-2C75-4D5A-AF20-014CE9B0D8DD}" type="datetimeFigureOut">
              <a:rPr lang="de-AT" smtClean="0"/>
              <a:t>16.11.2022</a:t>
            </a:fld>
            <a:endParaRPr lang="de-AT" dirty="0"/>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9038A2-76D3-45CB-B63A-644D3244CFF3}" type="slidenum">
              <a:rPr lang="de-AT" smtClean="0"/>
              <a:t>‹#›</a:t>
            </a:fld>
            <a:endParaRPr lang="de-AT"/>
          </a:p>
        </p:txBody>
      </p:sp>
    </p:spTree>
    <p:extLst>
      <p:ext uri="{BB962C8B-B14F-4D97-AF65-F5344CB8AC3E}">
        <p14:creationId xmlns:p14="http://schemas.microsoft.com/office/powerpoint/2010/main" val="2235454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ur-lex.europa.eu/legal-content/EN/TXT/?uri=CELEX%3A02010L0040-20180109" TargetMode="External"/><Relationship Id="rId2" Type="http://schemas.openxmlformats.org/officeDocument/2006/relationships/hyperlink" Target="http://data.europa.eu/eli/dir/2010/40/oj" TargetMode="External"/><Relationship Id="rId1" Type="http://schemas.openxmlformats.org/officeDocument/2006/relationships/slideLayout" Target="../slideLayouts/slideLayout2.xml"/><Relationship Id="rId4" Type="http://schemas.openxmlformats.org/officeDocument/2006/relationships/hyperlink" Target="https://eur-lex.europa.eu/legal-content/EN/TXT/HTML/?uri=CELEX:52021PC0813&amp;from=EN#footnote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ur-lex.europa.eu/eli/reg_del/2013/886/oj" TargetMode="External"/><Relationship Id="rId2" Type="http://schemas.openxmlformats.org/officeDocument/2006/relationships/hyperlink" Target="https://eur-lex.europa.eu/eli/reg_del/2017/1926/oj" TargetMode="External"/><Relationship Id="rId1" Type="http://schemas.openxmlformats.org/officeDocument/2006/relationships/slideLayout" Target="../slideLayouts/slideLayout2.xml"/><Relationship Id="rId4" Type="http://schemas.openxmlformats.org/officeDocument/2006/relationships/hyperlink" Target="https://eur-lex.europa.eu/eli/reg_del/2013/885/oj"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500837"/>
            <a:ext cx="10363200" cy="1470025"/>
          </a:xfrm>
        </p:spPr>
        <p:txBody>
          <a:bodyPr>
            <a:normAutofit/>
          </a:bodyPr>
          <a:lstStyle/>
          <a:p>
            <a:r>
              <a:rPr lang="en-US" dirty="0"/>
              <a:t>ITS directive and related delegated regulations as legal framework</a:t>
            </a:r>
          </a:p>
        </p:txBody>
      </p:sp>
      <p:sp>
        <p:nvSpPr>
          <p:cNvPr id="3" name="Untertitel 2"/>
          <p:cNvSpPr>
            <a:spLocks noGrp="1"/>
          </p:cNvSpPr>
          <p:nvPr>
            <p:ph type="subTitle" idx="1"/>
          </p:nvPr>
        </p:nvSpPr>
        <p:spPr>
          <a:xfrm>
            <a:off x="1703512" y="4766025"/>
            <a:ext cx="8534400" cy="1752600"/>
          </a:xfrm>
        </p:spPr>
        <p:txBody>
          <a:bodyPr/>
          <a:lstStyle/>
          <a:p>
            <a:pPr marL="0" marR="0">
              <a:spcBef>
                <a:spcPts val="0"/>
              </a:spcBef>
              <a:spcAft>
                <a:spcPts val="0"/>
              </a:spcAft>
            </a:pPr>
            <a:r>
              <a:rPr lang="hr-HR" sz="1800" dirty="0">
                <a:effectLst/>
                <a:latin typeface="Calibri" panose="020F0502020204030204" pitchFamily="34" charset="0"/>
                <a:ea typeface="Calibri" panose="020F0502020204030204" pitchFamily="34" charset="0"/>
              </a:rPr>
              <a:t>Krešimir Vidović</a:t>
            </a:r>
          </a:p>
          <a:p>
            <a:pPr marL="0" marR="0">
              <a:spcBef>
                <a:spcPts val="0"/>
              </a:spcBef>
              <a:spcAft>
                <a:spcPts val="0"/>
              </a:spcAft>
            </a:pPr>
            <a:endParaRPr lang="hr-HR" sz="1800" dirty="0">
              <a:effectLst/>
              <a:latin typeface="Calibri" panose="020F0502020204030204" pitchFamily="34" charset="0"/>
              <a:ea typeface="Calibri" panose="020F0502020204030204" pitchFamily="34" charset="0"/>
            </a:endParaRPr>
          </a:p>
          <a:p>
            <a:pPr marL="0" marR="0">
              <a:spcBef>
                <a:spcPts val="0"/>
              </a:spcBef>
              <a:spcAft>
                <a:spcPts val="0"/>
              </a:spcAft>
            </a:pPr>
            <a:r>
              <a:rPr lang="hr-HR" sz="1800" dirty="0">
                <a:effectLst/>
                <a:latin typeface="Calibri" panose="020F0502020204030204" pitchFamily="34" charset="0"/>
                <a:ea typeface="Calibri" panose="020F0502020204030204" pitchFamily="34" charset="0"/>
              </a:rPr>
              <a:t>OJP4Danube</a:t>
            </a:r>
          </a:p>
          <a:p>
            <a:pPr marL="0" marR="0">
              <a:spcBef>
                <a:spcPts val="0"/>
              </a:spcBef>
              <a:spcAft>
                <a:spcPts val="0"/>
              </a:spcAft>
            </a:pPr>
            <a:r>
              <a:rPr lang="hr-HR" sz="1800" dirty="0">
                <a:effectLst/>
                <a:latin typeface="Calibri" panose="020F0502020204030204" pitchFamily="34" charset="0"/>
                <a:ea typeface="Calibri" panose="020F0502020204030204" pitchFamily="34" charset="0"/>
              </a:rPr>
              <a:t>A.T4.4 “</a:t>
            </a:r>
            <a:r>
              <a:rPr lang="hr-HR" sz="1800" dirty="0" err="1">
                <a:effectLst/>
                <a:latin typeface="Calibri" panose="020F0502020204030204" pitchFamily="34" charset="0"/>
                <a:ea typeface="Calibri" panose="020F0502020204030204" pitchFamily="34" charset="0"/>
              </a:rPr>
              <a:t>Knowledge</a:t>
            </a:r>
            <a:r>
              <a:rPr lang="hr-HR" sz="1800" dirty="0">
                <a:effectLst/>
                <a:latin typeface="Calibri" panose="020F0502020204030204" pitchFamily="34" charset="0"/>
                <a:ea typeface="Calibri" panose="020F0502020204030204" pitchFamily="34" charset="0"/>
              </a:rPr>
              <a:t> transfer to Western Balkan </a:t>
            </a:r>
            <a:r>
              <a:rPr lang="hr-HR" sz="1800" dirty="0" err="1">
                <a:effectLst/>
                <a:latin typeface="Calibri" panose="020F0502020204030204" pitchFamily="34" charset="0"/>
                <a:ea typeface="Calibri" panose="020F0502020204030204" pitchFamily="34" charset="0"/>
              </a:rPr>
              <a:t>Countries</a:t>
            </a:r>
            <a:r>
              <a:rPr lang="hr-HR"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hr-HR" sz="1800" dirty="0">
                <a:effectLst/>
                <a:latin typeface="Calibri" panose="020F0502020204030204" pitchFamily="34" charset="0"/>
                <a:ea typeface="Calibri" panose="020F0502020204030204" pitchFamily="34" charset="0"/>
              </a:rPr>
              <a:t>D.T4.4.1"Concept for </a:t>
            </a:r>
            <a:r>
              <a:rPr lang="hr-HR" sz="1800" dirty="0" err="1">
                <a:effectLst/>
                <a:latin typeface="Calibri" panose="020F0502020204030204" pitchFamily="34" charset="0"/>
                <a:ea typeface="Calibri" panose="020F0502020204030204" pitchFamily="34" charset="0"/>
              </a:rPr>
              <a:t>the</a:t>
            </a:r>
            <a:r>
              <a:rPr lang="hr-HR" sz="1800" dirty="0">
                <a:effectLst/>
                <a:latin typeface="Calibri" panose="020F0502020204030204" pitchFamily="34" charset="0"/>
                <a:ea typeface="Calibri" panose="020F0502020204030204" pitchFamily="34" charset="0"/>
              </a:rPr>
              <a:t> </a:t>
            </a:r>
            <a:r>
              <a:rPr lang="hr-HR" sz="1800" dirty="0" err="1">
                <a:effectLst/>
                <a:latin typeface="Calibri" panose="020F0502020204030204" pitchFamily="34" charset="0"/>
                <a:ea typeface="Calibri" panose="020F0502020204030204" pitchFamily="34" charset="0"/>
              </a:rPr>
              <a:t>knowledge</a:t>
            </a:r>
            <a:r>
              <a:rPr lang="hr-HR" sz="1800" dirty="0">
                <a:effectLst/>
                <a:latin typeface="Calibri" panose="020F0502020204030204" pitchFamily="34" charset="0"/>
                <a:ea typeface="Calibri" panose="020F0502020204030204" pitchFamily="34" charset="0"/>
              </a:rPr>
              <a:t> transfer (workshop)“</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98005503"/>
      </p:ext>
    </p:extLst>
  </p:cSld>
  <p:clrMapOvr>
    <a:masterClrMapping/>
  </p:clrMapOvr>
  <mc:AlternateContent xmlns:mc="http://schemas.openxmlformats.org/markup-compatibility/2006" xmlns:p14="http://schemas.microsoft.com/office/powerpoint/2010/main">
    <mc:Choice Requires="p14">
      <p:transition spd="med" p14:dur="700" advTm="16009">
        <p:fade/>
      </p:transition>
    </mc:Choice>
    <mc:Fallback xmlns="">
      <p:transition spd="med" advTm="16009">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522FA-481F-4524-8188-BB814B637384}"/>
              </a:ext>
            </a:extLst>
          </p:cNvPr>
          <p:cNvSpPr>
            <a:spLocks noGrp="1"/>
          </p:cNvSpPr>
          <p:nvPr>
            <p:ph type="title"/>
          </p:nvPr>
        </p:nvSpPr>
        <p:spPr/>
        <p:txBody>
          <a:bodyPr>
            <a:normAutofit/>
          </a:bodyPr>
          <a:lstStyle/>
          <a:p>
            <a:r>
              <a:rPr lang="hr-HR" dirty="0" err="1"/>
              <a:t>Standards</a:t>
            </a:r>
            <a:r>
              <a:rPr lang="hr-HR" dirty="0"/>
              <a:t> &amp; </a:t>
            </a:r>
            <a:r>
              <a:rPr lang="hr-HR" dirty="0" err="1"/>
              <a:t>Protocols</a:t>
            </a:r>
            <a:endParaRPr lang="en-US" dirty="0"/>
          </a:p>
        </p:txBody>
      </p:sp>
      <p:sp>
        <p:nvSpPr>
          <p:cNvPr id="3" name="Content Placeholder 2">
            <a:extLst>
              <a:ext uri="{FF2B5EF4-FFF2-40B4-BE49-F238E27FC236}">
                <a16:creationId xmlns:a16="http://schemas.microsoft.com/office/drawing/2014/main" id="{20A9BBE9-E692-4DFD-A1FB-44FDD5C08EE7}"/>
              </a:ext>
            </a:extLst>
          </p:cNvPr>
          <p:cNvSpPr>
            <a:spLocks noGrp="1"/>
          </p:cNvSpPr>
          <p:nvPr>
            <p:ph idx="1"/>
          </p:nvPr>
        </p:nvSpPr>
        <p:spPr/>
        <p:txBody>
          <a:bodyPr>
            <a:normAutofit/>
          </a:bodyPr>
          <a:lstStyle/>
          <a:p>
            <a:pPr lvl="1"/>
            <a:r>
              <a:rPr lang="hr-HR" sz="2400" dirty="0"/>
              <a:t>I</a:t>
            </a:r>
            <a:r>
              <a:rPr lang="en-US" sz="2000" dirty="0"/>
              <a:t>n order to develop a </a:t>
            </a:r>
            <a:r>
              <a:rPr lang="en-US" sz="2000" dirty="0" err="1"/>
              <a:t>harmonised</a:t>
            </a:r>
            <a:r>
              <a:rPr lang="en-US" sz="2000" dirty="0"/>
              <a:t> and seamless provision of multimodal travel information services and to support interoperability across the Union, a </a:t>
            </a:r>
            <a:r>
              <a:rPr lang="en-US" sz="2000" dirty="0" err="1"/>
              <a:t>harmonised</a:t>
            </a:r>
            <a:r>
              <a:rPr lang="en-US" sz="2000" dirty="0"/>
              <a:t> set of interoperable data exchange formats and protocols based on existing technical solutions and standards across different transport modes should </a:t>
            </a:r>
            <a:r>
              <a:rPr lang="hr-HR" sz="2000" dirty="0"/>
              <a:t>are</a:t>
            </a:r>
            <a:r>
              <a:rPr lang="en-US" sz="2000" dirty="0"/>
              <a:t> used </a:t>
            </a:r>
            <a:endParaRPr lang="hr-HR" sz="2000" dirty="0"/>
          </a:p>
          <a:p>
            <a:pPr lvl="1"/>
            <a:r>
              <a:rPr lang="en-US" sz="2000" dirty="0"/>
              <a:t>pre-existing standards and technical specifications that exist covering road (DATEX II), rail (TAP-TSI technical documents B1, B2, B3, B4, B8, B9), air (IATA SSIM) and underlying spatial data (INSPIRE).</a:t>
            </a:r>
            <a:endParaRPr lang="hr-HR" sz="2000" dirty="0"/>
          </a:p>
          <a:p>
            <a:pPr lvl="1"/>
            <a:r>
              <a:rPr lang="hr-HR" sz="2000" dirty="0"/>
              <a:t>For </a:t>
            </a:r>
            <a:r>
              <a:rPr lang="hr-HR" sz="2000" dirty="0" err="1"/>
              <a:t>the</a:t>
            </a:r>
            <a:r>
              <a:rPr lang="hr-HR" sz="2000" dirty="0"/>
              <a:t> </a:t>
            </a:r>
            <a:r>
              <a:rPr lang="en-US" sz="2000" dirty="0"/>
              <a:t>exchange of static scheduled data (such as public transport, long distance coach and maritime including ferry), the relevant data in the national access point should use the CEN data exchange standard </a:t>
            </a:r>
            <a:r>
              <a:rPr lang="en-US" sz="2000" dirty="0" err="1"/>
              <a:t>NeTEx</a:t>
            </a:r>
            <a:r>
              <a:rPr lang="en-US" sz="2000" dirty="0"/>
              <a:t> </a:t>
            </a:r>
            <a:endParaRPr lang="hr-HR" sz="2000" dirty="0"/>
          </a:p>
          <a:p>
            <a:pPr lvl="1"/>
            <a:r>
              <a:rPr lang="en-US" sz="2000" dirty="0"/>
              <a:t>For </a:t>
            </a:r>
            <a:r>
              <a:rPr lang="hr-HR" sz="2000" dirty="0" err="1"/>
              <a:t>the</a:t>
            </a:r>
            <a:r>
              <a:rPr lang="hr-HR" sz="2000" dirty="0"/>
              <a:t> </a:t>
            </a:r>
            <a:r>
              <a:rPr lang="en-US" sz="2000" dirty="0"/>
              <a:t>exchange of dynamic public transport data, if Member States choose to include dynamic data in the national access point the relevant parts of the CEN public transport data exchange standard SIRI CEN/TS 15531</a:t>
            </a:r>
          </a:p>
        </p:txBody>
      </p:sp>
      <p:sp>
        <p:nvSpPr>
          <p:cNvPr id="4" name="Footer Placeholder 3">
            <a:extLst>
              <a:ext uri="{FF2B5EF4-FFF2-40B4-BE49-F238E27FC236}">
                <a16:creationId xmlns:a16="http://schemas.microsoft.com/office/drawing/2014/main" id="{CA08B2B8-7037-47FF-8ECF-87691035DE13}"/>
              </a:ext>
            </a:extLst>
          </p:cNvPr>
          <p:cNvSpPr>
            <a:spLocks noGrp="1"/>
          </p:cNvSpPr>
          <p:nvPr>
            <p:ph type="ftr" sz="quarter" idx="11"/>
          </p:nvPr>
        </p:nvSpPr>
        <p:spPr/>
        <p:txBody>
          <a:bodyPr/>
          <a:lstStyle/>
          <a:p>
            <a:r>
              <a:rPr lang="en-US"/>
              <a:t>Ten years of ITS Directive: Joint technical workshop of CROCODILE 3, FRAME NEXT and OJP4Danube</a:t>
            </a:r>
            <a:endParaRPr lang="en-US" dirty="0"/>
          </a:p>
        </p:txBody>
      </p:sp>
    </p:spTree>
    <p:extLst>
      <p:ext uri="{BB962C8B-B14F-4D97-AF65-F5344CB8AC3E}">
        <p14:creationId xmlns:p14="http://schemas.microsoft.com/office/powerpoint/2010/main" val="392236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522FA-481F-4524-8188-BB814B637384}"/>
              </a:ext>
            </a:extLst>
          </p:cNvPr>
          <p:cNvSpPr>
            <a:spLocks noGrp="1"/>
          </p:cNvSpPr>
          <p:nvPr>
            <p:ph type="title"/>
          </p:nvPr>
        </p:nvSpPr>
        <p:spPr/>
        <p:txBody>
          <a:bodyPr>
            <a:normAutofit/>
          </a:bodyPr>
          <a:lstStyle/>
          <a:p>
            <a:r>
              <a:rPr lang="hr-HR" dirty="0" err="1"/>
              <a:t>Travel</a:t>
            </a:r>
            <a:r>
              <a:rPr lang="hr-HR" dirty="0"/>
              <a:t> </a:t>
            </a:r>
            <a:r>
              <a:rPr lang="hr-HR" dirty="0" err="1"/>
              <a:t>information</a:t>
            </a:r>
            <a:r>
              <a:rPr lang="hr-HR" dirty="0"/>
              <a:t> </a:t>
            </a:r>
            <a:r>
              <a:rPr lang="hr-HR" dirty="0" err="1"/>
              <a:t>services</a:t>
            </a:r>
            <a:endParaRPr lang="en-US" dirty="0"/>
          </a:p>
        </p:txBody>
      </p:sp>
      <p:sp>
        <p:nvSpPr>
          <p:cNvPr id="3" name="Content Placeholder 2">
            <a:extLst>
              <a:ext uri="{FF2B5EF4-FFF2-40B4-BE49-F238E27FC236}">
                <a16:creationId xmlns:a16="http://schemas.microsoft.com/office/drawing/2014/main" id="{20A9BBE9-E692-4DFD-A1FB-44FDD5C08EE7}"/>
              </a:ext>
            </a:extLst>
          </p:cNvPr>
          <p:cNvSpPr>
            <a:spLocks noGrp="1"/>
          </p:cNvSpPr>
          <p:nvPr>
            <p:ph idx="1"/>
          </p:nvPr>
        </p:nvSpPr>
        <p:spPr/>
        <p:txBody>
          <a:bodyPr>
            <a:normAutofit/>
          </a:bodyPr>
          <a:lstStyle/>
          <a:p>
            <a:pPr lvl="1"/>
            <a:r>
              <a:rPr lang="en-US" sz="2000" dirty="0"/>
              <a:t>Travel information services may provide multiple travel options to end-users with different transport operators.</a:t>
            </a:r>
            <a:endParaRPr lang="hr-HR" sz="2000" dirty="0"/>
          </a:p>
          <a:p>
            <a:pPr lvl="1"/>
            <a:r>
              <a:rPr lang="en-US" sz="2000" dirty="0"/>
              <a:t>It is recommended that travel information services should use the European Technical Specification entitled ‘Intelligent Transport Systems — Public Transport — Open API for distributed journey planning 00278420’ </a:t>
            </a:r>
            <a:endParaRPr lang="hr-HR" sz="2000" dirty="0"/>
          </a:p>
          <a:p>
            <a:pPr lvl="1"/>
            <a:r>
              <a:rPr lang="en-US" sz="2000" dirty="0"/>
              <a:t>The use of static and dynamic data for the purpose of travel information services involves data from different actors across the value chain. </a:t>
            </a:r>
            <a:endParaRPr lang="hr-HR" sz="2000" dirty="0"/>
          </a:p>
          <a:p>
            <a:pPr lvl="1"/>
            <a:r>
              <a:rPr lang="en-US" sz="2000" dirty="0"/>
              <a:t>In many cases the original data from a transport authorities, transport operators, infrastructure managers or transport on demand service providers will be used by a travel information service provider. </a:t>
            </a:r>
          </a:p>
        </p:txBody>
      </p:sp>
      <p:sp>
        <p:nvSpPr>
          <p:cNvPr id="4" name="Footer Placeholder 3">
            <a:extLst>
              <a:ext uri="{FF2B5EF4-FFF2-40B4-BE49-F238E27FC236}">
                <a16:creationId xmlns:a16="http://schemas.microsoft.com/office/drawing/2014/main" id="{CA08B2B8-7037-47FF-8ECF-87691035DE13}"/>
              </a:ext>
            </a:extLst>
          </p:cNvPr>
          <p:cNvSpPr>
            <a:spLocks noGrp="1"/>
          </p:cNvSpPr>
          <p:nvPr>
            <p:ph type="ftr" sz="quarter" idx="11"/>
          </p:nvPr>
        </p:nvSpPr>
        <p:spPr/>
        <p:txBody>
          <a:bodyPr/>
          <a:lstStyle/>
          <a:p>
            <a:r>
              <a:rPr lang="en-US" dirty="0"/>
              <a:t>Ten years of ITS Directive: Joint technical workshop of CROCODILE 3, FRAME NEXT and OJP4Danube</a:t>
            </a:r>
          </a:p>
        </p:txBody>
      </p:sp>
    </p:spTree>
    <p:extLst>
      <p:ext uri="{BB962C8B-B14F-4D97-AF65-F5344CB8AC3E}">
        <p14:creationId xmlns:p14="http://schemas.microsoft.com/office/powerpoint/2010/main" val="3919202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522FA-481F-4524-8188-BB814B637384}"/>
              </a:ext>
            </a:extLst>
          </p:cNvPr>
          <p:cNvSpPr>
            <a:spLocks noGrp="1"/>
          </p:cNvSpPr>
          <p:nvPr>
            <p:ph type="title"/>
          </p:nvPr>
        </p:nvSpPr>
        <p:spPr/>
        <p:txBody>
          <a:bodyPr>
            <a:normAutofit/>
          </a:bodyPr>
          <a:lstStyle/>
          <a:p>
            <a:r>
              <a:rPr lang="hr-HR" dirty="0" err="1"/>
              <a:t>Conlusion</a:t>
            </a:r>
            <a:endParaRPr lang="en-US" dirty="0"/>
          </a:p>
        </p:txBody>
      </p:sp>
      <p:sp>
        <p:nvSpPr>
          <p:cNvPr id="3" name="Content Placeholder 2">
            <a:extLst>
              <a:ext uri="{FF2B5EF4-FFF2-40B4-BE49-F238E27FC236}">
                <a16:creationId xmlns:a16="http://schemas.microsoft.com/office/drawing/2014/main" id="{20A9BBE9-E692-4DFD-A1FB-44FDD5C08EE7}"/>
              </a:ext>
            </a:extLst>
          </p:cNvPr>
          <p:cNvSpPr>
            <a:spLocks noGrp="1"/>
          </p:cNvSpPr>
          <p:nvPr>
            <p:ph idx="1"/>
          </p:nvPr>
        </p:nvSpPr>
        <p:spPr/>
        <p:txBody>
          <a:bodyPr>
            <a:normAutofit/>
          </a:bodyPr>
          <a:lstStyle/>
          <a:p>
            <a:pPr lvl="1"/>
            <a:r>
              <a:rPr lang="en-US" dirty="0"/>
              <a:t>The European ITS directive (2010/40/EU) has created an international legal fundament for the technical specifications of ITS systems.</a:t>
            </a:r>
          </a:p>
          <a:p>
            <a:pPr lvl="1"/>
            <a:r>
              <a:rPr lang="en-US" dirty="0"/>
              <a:t>EU strategy in transport is focused on multimodality and </a:t>
            </a:r>
            <a:r>
              <a:rPr lang="en-US" dirty="0" err="1"/>
              <a:t>digitalisation</a:t>
            </a:r>
            <a:endParaRPr lang="en-US" dirty="0"/>
          </a:p>
          <a:p>
            <a:pPr lvl="1"/>
            <a:r>
              <a:rPr lang="en-US" dirty="0"/>
              <a:t>Critical issue is data availability and </a:t>
            </a:r>
            <a:r>
              <a:rPr lang="en-US" dirty="0" err="1"/>
              <a:t>harmonisation</a:t>
            </a:r>
            <a:endParaRPr lang="en-US" dirty="0"/>
          </a:p>
          <a:p>
            <a:pPr lvl="1"/>
            <a:r>
              <a:rPr lang="en-US" dirty="0"/>
              <a:t>Directive and delegated regulations in field of ITS aims to solve this problem (</a:t>
            </a:r>
            <a:r>
              <a:rPr lang="hr-HR" dirty="0" err="1"/>
              <a:t>telecom</a:t>
            </a:r>
            <a:r>
              <a:rPr lang="hr-HR" dirty="0"/>
              <a:t> </a:t>
            </a:r>
            <a:r>
              <a:rPr lang="hr-HR" dirty="0" err="1"/>
              <a:t>experience</a:t>
            </a:r>
            <a:r>
              <a:rPr lang="hr-HR" dirty="0"/>
              <a:t> </a:t>
            </a:r>
            <a:r>
              <a:rPr lang="en-US" dirty="0"/>
              <a:t>– you don’t need to change mobile phone or SIM card when you travel among </a:t>
            </a:r>
            <a:r>
              <a:rPr lang="hr-HR" dirty="0"/>
              <a:t>EU </a:t>
            </a:r>
            <a:r>
              <a:rPr lang="en-US" dirty="0"/>
              <a:t>counties or countries) – ITS aims to achieve the same – </a:t>
            </a:r>
            <a:r>
              <a:rPr lang="en-US" dirty="0" err="1"/>
              <a:t>inrteroperable</a:t>
            </a:r>
            <a:r>
              <a:rPr lang="en-US" dirty="0"/>
              <a:t> services among </a:t>
            </a:r>
            <a:r>
              <a:rPr lang="en-US" dirty="0" err="1"/>
              <a:t>countires</a:t>
            </a:r>
            <a:endParaRPr lang="en-US" dirty="0"/>
          </a:p>
        </p:txBody>
      </p:sp>
      <p:sp>
        <p:nvSpPr>
          <p:cNvPr id="4" name="Footer Placeholder 3">
            <a:extLst>
              <a:ext uri="{FF2B5EF4-FFF2-40B4-BE49-F238E27FC236}">
                <a16:creationId xmlns:a16="http://schemas.microsoft.com/office/drawing/2014/main" id="{CA08B2B8-7037-47FF-8ECF-87691035DE13}"/>
              </a:ext>
            </a:extLst>
          </p:cNvPr>
          <p:cNvSpPr>
            <a:spLocks noGrp="1"/>
          </p:cNvSpPr>
          <p:nvPr>
            <p:ph type="ftr" sz="quarter" idx="11"/>
          </p:nvPr>
        </p:nvSpPr>
        <p:spPr/>
        <p:txBody>
          <a:bodyPr/>
          <a:lstStyle/>
          <a:p>
            <a:r>
              <a:rPr lang="en-US" dirty="0"/>
              <a:t>Ten years of ITS Directive: Joint technical workshop of CROCODILE 3, FRAME NEXT and OJP4Danube</a:t>
            </a:r>
          </a:p>
        </p:txBody>
      </p:sp>
    </p:spTree>
    <p:extLst>
      <p:ext uri="{BB962C8B-B14F-4D97-AF65-F5344CB8AC3E}">
        <p14:creationId xmlns:p14="http://schemas.microsoft.com/office/powerpoint/2010/main" val="177492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55440" y="3068960"/>
            <a:ext cx="10363200" cy="1470025"/>
          </a:xfrm>
        </p:spPr>
        <p:txBody>
          <a:bodyPr>
            <a:normAutofit/>
          </a:bodyPr>
          <a:lstStyle/>
          <a:p>
            <a:r>
              <a:rPr lang="de-AT" dirty="0" err="1"/>
              <a:t>Thank</a:t>
            </a:r>
            <a:r>
              <a:rPr lang="de-AT" dirty="0"/>
              <a:t> </a:t>
            </a:r>
            <a:r>
              <a:rPr lang="de-AT" dirty="0" err="1"/>
              <a:t>you</a:t>
            </a:r>
            <a:r>
              <a:rPr lang="de-AT" dirty="0"/>
              <a:t> </a:t>
            </a:r>
            <a:r>
              <a:rPr lang="de-AT" dirty="0" err="1"/>
              <a:t>for</a:t>
            </a:r>
            <a:r>
              <a:rPr lang="de-AT" dirty="0"/>
              <a:t> </a:t>
            </a:r>
            <a:r>
              <a:rPr lang="de-AT" dirty="0" err="1"/>
              <a:t>your</a:t>
            </a:r>
            <a:r>
              <a:rPr lang="de-AT" dirty="0"/>
              <a:t> </a:t>
            </a:r>
            <a:r>
              <a:rPr lang="de-AT" dirty="0" err="1"/>
              <a:t>attention</a:t>
            </a:r>
            <a:r>
              <a:rPr lang="de-AT" dirty="0"/>
              <a:t>!</a:t>
            </a:r>
          </a:p>
        </p:txBody>
      </p:sp>
    </p:spTree>
    <p:extLst>
      <p:ext uri="{BB962C8B-B14F-4D97-AF65-F5344CB8AC3E}">
        <p14:creationId xmlns:p14="http://schemas.microsoft.com/office/powerpoint/2010/main" val="2615638662"/>
      </p:ext>
    </p:extLst>
  </p:cSld>
  <p:clrMapOvr>
    <a:masterClrMapping/>
  </p:clrMapOvr>
  <mc:AlternateContent xmlns:mc="http://schemas.openxmlformats.org/markup-compatibility/2006" xmlns:p14="http://schemas.microsoft.com/office/powerpoint/2010/main">
    <mc:Choice Requires="p14">
      <p:transition spd="med" p14:dur="700" advTm="7339">
        <p:fade/>
      </p:transition>
    </mc:Choice>
    <mc:Fallback xmlns="">
      <p:transition spd="med" advTm="7339">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3F612-E2E6-4674-89DD-5B0FEAD66096}"/>
              </a:ext>
            </a:extLst>
          </p:cNvPr>
          <p:cNvSpPr>
            <a:spLocks noGrp="1"/>
          </p:cNvSpPr>
          <p:nvPr>
            <p:ph type="title"/>
          </p:nvPr>
        </p:nvSpPr>
        <p:spPr/>
        <p:txBody>
          <a:bodyPr>
            <a:normAutofit/>
          </a:bodyPr>
          <a:lstStyle/>
          <a:p>
            <a:r>
              <a:rPr lang="hr-HR" dirty="0" err="1"/>
              <a:t>What</a:t>
            </a:r>
            <a:r>
              <a:rPr lang="hr-HR" dirty="0"/>
              <a:t> </a:t>
            </a:r>
            <a:r>
              <a:rPr lang="hr-HR" dirty="0" err="1"/>
              <a:t>is</a:t>
            </a:r>
            <a:r>
              <a:rPr lang="hr-HR" dirty="0"/>
              <a:t> EU </a:t>
            </a:r>
            <a:r>
              <a:rPr lang="hr-HR" dirty="0" err="1"/>
              <a:t>Directive</a:t>
            </a:r>
            <a:r>
              <a:rPr lang="hr-HR" dirty="0"/>
              <a:t> </a:t>
            </a:r>
            <a:r>
              <a:rPr lang="hr-HR" dirty="0" err="1"/>
              <a:t>in</a:t>
            </a:r>
            <a:r>
              <a:rPr lang="hr-HR" dirty="0"/>
              <a:t> </a:t>
            </a:r>
            <a:r>
              <a:rPr lang="hr-HR" dirty="0" err="1"/>
              <a:t>the</a:t>
            </a:r>
            <a:r>
              <a:rPr lang="hr-HR" dirty="0"/>
              <a:t> </a:t>
            </a:r>
            <a:r>
              <a:rPr lang="hr-HR" dirty="0" err="1"/>
              <a:t>first</a:t>
            </a:r>
            <a:r>
              <a:rPr lang="hr-HR" dirty="0"/>
              <a:t> </a:t>
            </a:r>
            <a:r>
              <a:rPr lang="hr-HR"/>
              <a:t>place?</a:t>
            </a:r>
            <a:endParaRPr lang="en-US" dirty="0"/>
          </a:p>
        </p:txBody>
      </p:sp>
      <p:sp>
        <p:nvSpPr>
          <p:cNvPr id="3" name="Content Placeholder 2">
            <a:extLst>
              <a:ext uri="{FF2B5EF4-FFF2-40B4-BE49-F238E27FC236}">
                <a16:creationId xmlns:a16="http://schemas.microsoft.com/office/drawing/2014/main" id="{FFC37684-F954-4C71-A044-A3807B9E2672}"/>
              </a:ext>
            </a:extLst>
          </p:cNvPr>
          <p:cNvSpPr>
            <a:spLocks noGrp="1"/>
          </p:cNvSpPr>
          <p:nvPr>
            <p:ph idx="1"/>
          </p:nvPr>
        </p:nvSpPr>
        <p:spPr/>
        <p:txBody>
          <a:bodyPr>
            <a:normAutofit fontScale="55000" lnSpcReduction="20000"/>
          </a:bodyPr>
          <a:lstStyle/>
          <a:p>
            <a:r>
              <a:rPr lang="en-US" b="1" dirty="0"/>
              <a:t>Regulations</a:t>
            </a:r>
            <a:endParaRPr lang="hr-HR" b="1" dirty="0"/>
          </a:p>
          <a:p>
            <a:pPr lvl="1"/>
            <a:r>
              <a:rPr lang="en-US" dirty="0" err="1"/>
              <a:t>A"regulation</a:t>
            </a:r>
            <a:r>
              <a:rPr lang="en-US" dirty="0"/>
              <a:t>" is a binding legislative act. It must be applied in its entirety across the EU</a:t>
            </a:r>
            <a:endParaRPr lang="hr-HR" dirty="0"/>
          </a:p>
          <a:p>
            <a:pPr lvl="1"/>
            <a:r>
              <a:rPr lang="hr-HR" dirty="0" err="1"/>
              <a:t>Example</a:t>
            </a:r>
            <a:r>
              <a:rPr lang="hr-HR" dirty="0"/>
              <a:t>:"</a:t>
            </a:r>
            <a:r>
              <a:rPr lang="hr-HR" dirty="0" err="1"/>
              <a:t>Regulation</a:t>
            </a:r>
            <a:r>
              <a:rPr lang="hr-HR" dirty="0"/>
              <a:t> on </a:t>
            </a:r>
            <a:r>
              <a:rPr lang="hr-HR" dirty="0" err="1"/>
              <a:t>Romaing</a:t>
            </a:r>
            <a:r>
              <a:rPr lang="hr-HR" dirty="0"/>
              <a:t> </a:t>
            </a:r>
            <a:r>
              <a:rPr lang="hr-HR" dirty="0" err="1"/>
              <a:t>charges</a:t>
            </a:r>
            <a:r>
              <a:rPr lang="hr-HR" dirty="0"/>
              <a:t> </a:t>
            </a:r>
            <a:r>
              <a:rPr lang="hr-HR" dirty="0" err="1"/>
              <a:t>accross</a:t>
            </a:r>
            <a:r>
              <a:rPr lang="hr-HR" dirty="0"/>
              <a:t> </a:t>
            </a:r>
            <a:r>
              <a:rPr lang="hr-HR" dirty="0" err="1"/>
              <a:t>the</a:t>
            </a:r>
            <a:r>
              <a:rPr lang="hr-HR" dirty="0"/>
              <a:t> EU”</a:t>
            </a:r>
          </a:p>
          <a:p>
            <a:r>
              <a:rPr lang="en-US" b="1" dirty="0"/>
              <a:t>Directives</a:t>
            </a:r>
            <a:endParaRPr lang="hr-HR" b="1" dirty="0"/>
          </a:p>
          <a:p>
            <a:pPr lvl="1"/>
            <a:r>
              <a:rPr lang="en-US" dirty="0" err="1"/>
              <a:t>A"directive</a:t>
            </a:r>
            <a:r>
              <a:rPr lang="en-US" dirty="0"/>
              <a:t>" is a legislative act that sets out a goal that all EU countries must achieve. However, it is up to the individual countries to devise their own laws on how to reach these goals. </a:t>
            </a:r>
            <a:endParaRPr lang="hr-HR" dirty="0"/>
          </a:p>
          <a:p>
            <a:r>
              <a:rPr lang="en-US" dirty="0"/>
              <a:t>Decisions</a:t>
            </a:r>
            <a:endParaRPr lang="hr-HR" dirty="0"/>
          </a:p>
          <a:p>
            <a:pPr lvl="1"/>
            <a:r>
              <a:rPr lang="en-US" dirty="0" err="1"/>
              <a:t>A"decision</a:t>
            </a:r>
            <a:r>
              <a:rPr lang="en-US" dirty="0"/>
              <a:t>" is binding on those to whom it is addressed (e.g. an EU country or an individual company) and is directly applicable. For example, the Council issued a decision on allowing Croatia to adopt the euro on 1 January 2023. The decision related to the country only.</a:t>
            </a:r>
          </a:p>
          <a:p>
            <a:r>
              <a:rPr lang="en-US" dirty="0"/>
              <a:t>Recommendations</a:t>
            </a:r>
            <a:endParaRPr lang="hr-HR" dirty="0"/>
          </a:p>
          <a:p>
            <a:pPr lvl="1"/>
            <a:r>
              <a:rPr lang="en-US" dirty="0" err="1"/>
              <a:t>A"recommendation</a:t>
            </a:r>
            <a:r>
              <a:rPr lang="en-US" dirty="0"/>
              <a:t>" is not binding. A recommendation allows the institutions to make their views known and to suggest a line of action without imposing any legal obligation on those to whom it is addressed.</a:t>
            </a:r>
          </a:p>
          <a:p>
            <a:r>
              <a:rPr lang="en-US" dirty="0"/>
              <a:t>Opinions</a:t>
            </a:r>
            <a:endParaRPr lang="hr-HR" dirty="0"/>
          </a:p>
          <a:p>
            <a:pPr lvl="1"/>
            <a:r>
              <a:rPr lang="en-US" dirty="0" err="1"/>
              <a:t>An"opinion</a:t>
            </a:r>
            <a:r>
              <a:rPr lang="en-US" dirty="0"/>
              <a:t>" is an instrument that allows the institutions to make a statement in a non-binding fashion, in other words without imposing any legal obligation on those to whom it is addressed. An opinion is not binding. It can be issued by the main EU institutions (Commission, Council, Parliament), the Committee of the Regions and the European Economic and Social Committee. </a:t>
            </a:r>
          </a:p>
        </p:txBody>
      </p:sp>
    </p:spTree>
    <p:extLst>
      <p:ext uri="{BB962C8B-B14F-4D97-AF65-F5344CB8AC3E}">
        <p14:creationId xmlns:p14="http://schemas.microsoft.com/office/powerpoint/2010/main" val="3724916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BD0F-C691-4DB5-AB30-EDD3EB35D72C}"/>
              </a:ext>
            </a:extLst>
          </p:cNvPr>
          <p:cNvSpPr>
            <a:spLocks noGrp="1"/>
          </p:cNvSpPr>
          <p:nvPr>
            <p:ph type="title"/>
          </p:nvPr>
        </p:nvSpPr>
        <p:spPr/>
        <p:txBody>
          <a:bodyPr/>
          <a:lstStyle/>
          <a:p>
            <a:r>
              <a:rPr lang="hr-HR" dirty="0"/>
              <a:t>ITS </a:t>
            </a:r>
            <a:r>
              <a:rPr lang="hr-HR" dirty="0" err="1"/>
              <a:t>Directive</a:t>
            </a:r>
            <a:endParaRPr lang="en-US" dirty="0"/>
          </a:p>
        </p:txBody>
      </p:sp>
      <p:sp>
        <p:nvSpPr>
          <p:cNvPr id="3" name="Content Placeholder 2">
            <a:extLst>
              <a:ext uri="{FF2B5EF4-FFF2-40B4-BE49-F238E27FC236}">
                <a16:creationId xmlns:a16="http://schemas.microsoft.com/office/drawing/2014/main" id="{F67D3447-9E4A-4161-B034-7F3B4A97F245}"/>
              </a:ext>
            </a:extLst>
          </p:cNvPr>
          <p:cNvSpPr>
            <a:spLocks noGrp="1"/>
          </p:cNvSpPr>
          <p:nvPr>
            <p:ph idx="1"/>
          </p:nvPr>
        </p:nvSpPr>
        <p:spPr/>
        <p:txBody>
          <a:bodyPr>
            <a:normAutofit fontScale="92500" lnSpcReduction="10000"/>
          </a:bodyPr>
          <a:lstStyle/>
          <a:p>
            <a:r>
              <a:rPr lang="en-US" sz="2400" dirty="0"/>
              <a:t>Directive 2010/40/EU of the European Parliament and of the Council of 7 July 2010 on the </a:t>
            </a:r>
            <a:r>
              <a:rPr lang="en-US" sz="2400" b="1" dirty="0"/>
              <a:t>framework for the deployment of Intelligent Transport Systems in the field of road transport and for interfaces with other modes of transport</a:t>
            </a:r>
            <a:r>
              <a:rPr lang="hr-HR" sz="2400" b="1" dirty="0"/>
              <a:t>:</a:t>
            </a:r>
          </a:p>
          <a:p>
            <a:pPr lvl="1"/>
            <a:r>
              <a:rPr lang="hr-HR" sz="2000" dirty="0"/>
              <a:t>Original </a:t>
            </a:r>
            <a:r>
              <a:rPr lang="hr-HR" sz="2000" dirty="0" err="1"/>
              <a:t>version</a:t>
            </a:r>
            <a:r>
              <a:rPr lang="hr-HR" sz="2000" dirty="0"/>
              <a:t> – </a:t>
            </a:r>
            <a:r>
              <a:rPr lang="hr-HR" sz="2000" dirty="0" err="1"/>
              <a:t>in</a:t>
            </a:r>
            <a:r>
              <a:rPr lang="hr-HR" sz="2000" dirty="0"/>
              <a:t> </a:t>
            </a:r>
            <a:r>
              <a:rPr lang="hr-HR" sz="2000" dirty="0" err="1"/>
              <a:t>force</a:t>
            </a:r>
            <a:r>
              <a:rPr lang="hr-HR" sz="2000" dirty="0"/>
              <a:t> (2010) </a:t>
            </a:r>
            <a:r>
              <a:rPr lang="en-US" sz="2000" dirty="0">
                <a:hlinkClick r:id="rId2"/>
              </a:rPr>
              <a:t>http://data.europa.eu/eli/dir/2010/40/oj</a:t>
            </a:r>
            <a:endParaRPr lang="hr-HR" sz="2000" dirty="0"/>
          </a:p>
          <a:p>
            <a:pPr lvl="1"/>
            <a:r>
              <a:rPr lang="hr-HR" sz="2000" dirty="0" err="1"/>
              <a:t>Updated</a:t>
            </a:r>
            <a:r>
              <a:rPr lang="hr-HR" sz="2000" dirty="0"/>
              <a:t> 2018: </a:t>
            </a:r>
            <a:r>
              <a:rPr lang="hr-HR" sz="2000" dirty="0">
                <a:hlinkClick r:id="rId3"/>
              </a:rPr>
              <a:t>https://eur-lex.europa.eu/legal-content/EN/TXT/?uri=CELEX%3A02010L0040-20180109</a:t>
            </a:r>
            <a:endParaRPr lang="hr-HR" sz="2000" dirty="0"/>
          </a:p>
          <a:p>
            <a:pPr lvl="1"/>
            <a:r>
              <a:rPr lang="hr-HR" sz="2000" dirty="0"/>
              <a:t>New </a:t>
            </a:r>
            <a:r>
              <a:rPr lang="hr-HR" sz="2000" dirty="0" err="1"/>
              <a:t>version</a:t>
            </a:r>
            <a:r>
              <a:rPr lang="hr-HR" sz="2000" dirty="0"/>
              <a:t> (</a:t>
            </a:r>
            <a:r>
              <a:rPr lang="hr-HR" sz="2000" dirty="0" err="1"/>
              <a:t>still</a:t>
            </a:r>
            <a:r>
              <a:rPr lang="hr-HR" sz="2000" dirty="0"/>
              <a:t> </a:t>
            </a:r>
            <a:r>
              <a:rPr lang="hr-HR" sz="2000" dirty="0" err="1"/>
              <a:t>under</a:t>
            </a:r>
            <a:r>
              <a:rPr lang="hr-HR" sz="2000" dirty="0"/>
              <a:t> </a:t>
            </a:r>
            <a:r>
              <a:rPr lang="hr-HR" sz="2000" dirty="0" err="1"/>
              <a:t>proposal</a:t>
            </a:r>
            <a:r>
              <a:rPr lang="hr-HR" sz="2000" dirty="0"/>
              <a:t>) 2021: </a:t>
            </a:r>
            <a:r>
              <a:rPr lang="hr-HR" sz="2000" dirty="0">
                <a:hlinkClick r:id="rId4"/>
              </a:rPr>
              <a:t>https://eur-lex.europa.eu/legal-content/EN/TXT/HTML/?uri=CELEX:52021PC0813&amp;from=EN#footnote3</a:t>
            </a:r>
            <a:endParaRPr lang="hr-HR" sz="2000" dirty="0"/>
          </a:p>
          <a:p>
            <a:r>
              <a:rPr lang="en-US" sz="2000" dirty="0"/>
              <a:t>Directive 2010/40/EU (</a:t>
            </a:r>
            <a:r>
              <a:rPr lang="en-US" sz="2000" b="1" dirty="0"/>
              <a:t>the ITS Directive</a:t>
            </a:r>
            <a:r>
              <a:rPr lang="en-US" sz="2000" dirty="0"/>
              <a:t>) was designed to be the framework for accelerating and coordinating the deployment and use of ITS applied to road transport and its interfaces with other transport modes.</a:t>
            </a:r>
            <a:endParaRPr lang="hr-HR" sz="2000" dirty="0"/>
          </a:p>
          <a:p>
            <a:r>
              <a:rPr lang="en-US" sz="2000" dirty="0"/>
              <a:t>This Directive establishes a framework in support of the coordinated and coherent deployment and use of ITS within the Union, in particular across the borders between the Member States, and sets out the general conditions necessary for that purpose.</a:t>
            </a:r>
            <a:endParaRPr lang="hr-HR" sz="2000" dirty="0"/>
          </a:p>
          <a:p>
            <a:pPr lvl="1"/>
            <a:endParaRPr lang="hr-HR" sz="2000" dirty="0"/>
          </a:p>
          <a:p>
            <a:pPr lvl="1"/>
            <a:endParaRPr lang="hr-HR" sz="2000" dirty="0"/>
          </a:p>
          <a:p>
            <a:endParaRPr lang="en-US" sz="2400" dirty="0"/>
          </a:p>
        </p:txBody>
      </p:sp>
    </p:spTree>
    <p:extLst>
      <p:ext uri="{BB962C8B-B14F-4D97-AF65-F5344CB8AC3E}">
        <p14:creationId xmlns:p14="http://schemas.microsoft.com/office/powerpoint/2010/main" val="402625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0F33-33BE-4A4A-AB33-0EDA7B244BD1}"/>
              </a:ext>
            </a:extLst>
          </p:cNvPr>
          <p:cNvSpPr>
            <a:spLocks noGrp="1"/>
          </p:cNvSpPr>
          <p:nvPr>
            <p:ph type="title"/>
          </p:nvPr>
        </p:nvSpPr>
        <p:spPr/>
        <p:txBody>
          <a:bodyPr/>
          <a:lstStyle/>
          <a:p>
            <a:r>
              <a:rPr lang="hr-HR" dirty="0"/>
              <a:t>ITS </a:t>
            </a:r>
            <a:r>
              <a:rPr lang="hr-HR" dirty="0" err="1"/>
              <a:t>Directive</a:t>
            </a:r>
            <a:endParaRPr lang="en-US" dirty="0"/>
          </a:p>
        </p:txBody>
      </p:sp>
      <p:sp>
        <p:nvSpPr>
          <p:cNvPr id="3" name="Content Placeholder 2">
            <a:extLst>
              <a:ext uri="{FF2B5EF4-FFF2-40B4-BE49-F238E27FC236}">
                <a16:creationId xmlns:a16="http://schemas.microsoft.com/office/drawing/2014/main" id="{2EAF4EC9-330F-4201-8D93-1F405C141A25}"/>
              </a:ext>
            </a:extLst>
          </p:cNvPr>
          <p:cNvSpPr>
            <a:spLocks noGrp="1"/>
          </p:cNvSpPr>
          <p:nvPr>
            <p:ph idx="1"/>
          </p:nvPr>
        </p:nvSpPr>
        <p:spPr>
          <a:xfrm>
            <a:off x="119336" y="1700808"/>
            <a:ext cx="4982344" cy="4525963"/>
          </a:xfrm>
        </p:spPr>
        <p:txBody>
          <a:bodyPr>
            <a:normAutofit/>
          </a:bodyPr>
          <a:lstStyle/>
          <a:p>
            <a:pPr marL="400050" lvl="1" indent="0">
              <a:buNone/>
            </a:pPr>
            <a:r>
              <a:rPr lang="hr-HR" sz="2000" dirty="0" err="1"/>
              <a:t>Priority</a:t>
            </a:r>
            <a:r>
              <a:rPr lang="hr-HR" sz="2000" dirty="0"/>
              <a:t> </a:t>
            </a:r>
            <a:r>
              <a:rPr lang="hr-HR" sz="2000" dirty="0" err="1"/>
              <a:t>areas</a:t>
            </a:r>
            <a:endParaRPr lang="hr-HR" sz="2000" dirty="0"/>
          </a:p>
          <a:p>
            <a:pPr marL="400050" lvl="1" indent="0">
              <a:buNone/>
            </a:pPr>
            <a:endParaRPr lang="hr-HR" sz="2000" dirty="0"/>
          </a:p>
          <a:p>
            <a:pPr marL="914400" lvl="1" indent="-514350">
              <a:buFont typeface="+mj-lt"/>
              <a:buAutoNum type="arabicPeriod"/>
            </a:pPr>
            <a:r>
              <a:rPr lang="en-US" sz="2000" dirty="0"/>
              <a:t>Optimal use of road, traffic and travel data,</a:t>
            </a:r>
          </a:p>
          <a:p>
            <a:pPr marL="914400" lvl="1" indent="-514350">
              <a:buFont typeface="+mj-lt"/>
              <a:buAutoNum type="arabicPeriod"/>
            </a:pPr>
            <a:r>
              <a:rPr lang="en-US" sz="2000" dirty="0"/>
              <a:t>Continuity of traffic and freight management ITS services,</a:t>
            </a:r>
          </a:p>
          <a:p>
            <a:pPr marL="914400" lvl="1" indent="-514350">
              <a:buFont typeface="+mj-lt"/>
              <a:buAutoNum type="arabicPeriod"/>
            </a:pPr>
            <a:r>
              <a:rPr lang="en-US" sz="2000" dirty="0"/>
              <a:t>ITS road safety and security applications,</a:t>
            </a:r>
          </a:p>
          <a:p>
            <a:pPr marL="914400" lvl="1" indent="-514350">
              <a:buFont typeface="+mj-lt"/>
              <a:buAutoNum type="arabicPeriod"/>
            </a:pPr>
            <a:r>
              <a:rPr lang="en-US" sz="2000" dirty="0"/>
              <a:t>Linking the vehicle with the transport infrastructure.</a:t>
            </a:r>
          </a:p>
        </p:txBody>
      </p:sp>
      <p:sp>
        <p:nvSpPr>
          <p:cNvPr id="4" name="Content Placeholder 2">
            <a:extLst>
              <a:ext uri="{FF2B5EF4-FFF2-40B4-BE49-F238E27FC236}">
                <a16:creationId xmlns:a16="http://schemas.microsoft.com/office/drawing/2014/main" id="{391DCAE6-373F-4036-B081-3E2F9A0A0750}"/>
              </a:ext>
            </a:extLst>
          </p:cNvPr>
          <p:cNvSpPr txBox="1">
            <a:spLocks/>
          </p:cNvSpPr>
          <p:nvPr/>
        </p:nvSpPr>
        <p:spPr>
          <a:xfrm>
            <a:off x="5591944" y="692696"/>
            <a:ext cx="5990456"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hr-HR" sz="2000" dirty="0" err="1"/>
              <a:t>Priority</a:t>
            </a:r>
            <a:r>
              <a:rPr lang="hr-HR" sz="2000" dirty="0"/>
              <a:t> </a:t>
            </a:r>
            <a:r>
              <a:rPr lang="hr-HR" sz="2000" dirty="0" err="1"/>
              <a:t>actions</a:t>
            </a:r>
            <a:endParaRPr lang="hr-HR" sz="2000" dirty="0"/>
          </a:p>
          <a:p>
            <a:pPr marL="514350" indent="-514350">
              <a:buFont typeface="+mj-lt"/>
              <a:buAutoNum type="arabicPeriod"/>
            </a:pPr>
            <a:endParaRPr lang="hr-HR" sz="2000" dirty="0"/>
          </a:p>
          <a:p>
            <a:pPr marL="514350" indent="-514350">
              <a:buFont typeface="+mj-lt"/>
              <a:buAutoNum type="arabicPeriod"/>
            </a:pPr>
            <a:r>
              <a:rPr lang="hr-HR" sz="2000" b="1" dirty="0"/>
              <a:t>T</a:t>
            </a:r>
            <a:r>
              <a:rPr lang="en-US" sz="2000" b="1" dirty="0"/>
              <a:t>he provision of EU-wide multimodal travel information services;</a:t>
            </a:r>
          </a:p>
          <a:p>
            <a:pPr marL="514350" indent="-514350">
              <a:buFont typeface="+mj-lt"/>
              <a:buAutoNum type="arabicPeriod"/>
            </a:pPr>
            <a:r>
              <a:rPr lang="hr-HR" sz="2000" dirty="0"/>
              <a:t>T</a:t>
            </a:r>
            <a:r>
              <a:rPr lang="en-US" sz="2000" dirty="0"/>
              <a:t>he provision of EU-wide real-time traffic information services;</a:t>
            </a:r>
          </a:p>
          <a:p>
            <a:pPr marL="514350" indent="-514350">
              <a:buFont typeface="+mj-lt"/>
              <a:buAutoNum type="arabicPeriod"/>
            </a:pPr>
            <a:r>
              <a:rPr lang="hr-HR" sz="2000" dirty="0"/>
              <a:t>D</a:t>
            </a:r>
            <a:r>
              <a:rPr lang="en-US" sz="2000" dirty="0" err="1"/>
              <a:t>ata</a:t>
            </a:r>
            <a:r>
              <a:rPr lang="en-US" sz="2000" dirty="0"/>
              <a:t> and procedures for the provision, where possible, of </a:t>
            </a:r>
            <a:r>
              <a:rPr lang="en-US" sz="2000" b="1" dirty="0"/>
              <a:t>road safety related minimum universal traffic information </a:t>
            </a:r>
            <a:r>
              <a:rPr lang="en-US" sz="2000" dirty="0"/>
              <a:t>free of charge to users;</a:t>
            </a:r>
          </a:p>
          <a:p>
            <a:pPr marL="514350" indent="-514350">
              <a:buFont typeface="+mj-lt"/>
              <a:buAutoNum type="arabicPeriod"/>
            </a:pPr>
            <a:r>
              <a:rPr lang="hr-HR" sz="2000" dirty="0"/>
              <a:t>T</a:t>
            </a:r>
            <a:r>
              <a:rPr lang="en-US" sz="2000" dirty="0"/>
              <a:t>he </a:t>
            </a:r>
            <a:r>
              <a:rPr lang="en-US" sz="2000" dirty="0" err="1"/>
              <a:t>harmonised</a:t>
            </a:r>
            <a:r>
              <a:rPr lang="en-US" sz="2000" dirty="0"/>
              <a:t> provision for an interoperable EU-wide </a:t>
            </a:r>
            <a:r>
              <a:rPr lang="en-US" sz="2000" dirty="0" err="1"/>
              <a:t>eCall</a:t>
            </a:r>
            <a:r>
              <a:rPr lang="en-US" sz="2000" dirty="0"/>
              <a:t>;</a:t>
            </a:r>
          </a:p>
          <a:p>
            <a:pPr marL="514350" indent="-514350">
              <a:buFont typeface="+mj-lt"/>
              <a:buAutoNum type="arabicPeriod"/>
            </a:pPr>
            <a:r>
              <a:rPr lang="hr-HR" sz="2000" dirty="0"/>
              <a:t>T</a:t>
            </a:r>
            <a:r>
              <a:rPr lang="en-US" sz="2000" dirty="0"/>
              <a:t>he provision of information services for safe and secure parking places for trucks and commercial vehicles;</a:t>
            </a:r>
          </a:p>
          <a:p>
            <a:pPr marL="514350" indent="-514350">
              <a:buFont typeface="+mj-lt"/>
              <a:buAutoNum type="arabicPeriod"/>
            </a:pPr>
            <a:r>
              <a:rPr lang="hr-HR" sz="2000" dirty="0"/>
              <a:t>T</a:t>
            </a:r>
            <a:r>
              <a:rPr lang="en-US" sz="2000" dirty="0"/>
              <a:t>he provision of reservation services for safe and secure parking places for trucks and commercial vehicles.</a:t>
            </a:r>
          </a:p>
        </p:txBody>
      </p:sp>
    </p:spTree>
    <p:extLst>
      <p:ext uri="{BB962C8B-B14F-4D97-AF65-F5344CB8AC3E}">
        <p14:creationId xmlns:p14="http://schemas.microsoft.com/office/powerpoint/2010/main" val="2273996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A7D2-1149-4637-BFF7-2DF87CB58671}"/>
              </a:ext>
            </a:extLst>
          </p:cNvPr>
          <p:cNvSpPr>
            <a:spLocks noGrp="1"/>
          </p:cNvSpPr>
          <p:nvPr>
            <p:ph type="title"/>
          </p:nvPr>
        </p:nvSpPr>
        <p:spPr/>
        <p:txBody>
          <a:bodyPr/>
          <a:lstStyle/>
          <a:p>
            <a:r>
              <a:rPr lang="hr-HR" dirty="0" err="1"/>
              <a:t>Why</a:t>
            </a:r>
            <a:r>
              <a:rPr lang="hr-HR" dirty="0"/>
              <a:t> </a:t>
            </a:r>
            <a:r>
              <a:rPr lang="hr-HR" dirty="0" err="1"/>
              <a:t>new</a:t>
            </a:r>
            <a:r>
              <a:rPr lang="hr-HR" dirty="0"/>
              <a:t> </a:t>
            </a:r>
            <a:r>
              <a:rPr lang="hr-HR" dirty="0" err="1"/>
              <a:t>version</a:t>
            </a:r>
            <a:r>
              <a:rPr lang="hr-HR" dirty="0"/>
              <a:t>?</a:t>
            </a:r>
            <a:endParaRPr lang="en-US" dirty="0"/>
          </a:p>
        </p:txBody>
      </p:sp>
      <p:sp>
        <p:nvSpPr>
          <p:cNvPr id="3" name="Content Placeholder 2">
            <a:extLst>
              <a:ext uri="{FF2B5EF4-FFF2-40B4-BE49-F238E27FC236}">
                <a16:creationId xmlns:a16="http://schemas.microsoft.com/office/drawing/2014/main" id="{B9F9925F-6E32-4BA7-A526-8DD5B0F2EC14}"/>
              </a:ext>
            </a:extLst>
          </p:cNvPr>
          <p:cNvSpPr>
            <a:spLocks noGrp="1"/>
          </p:cNvSpPr>
          <p:nvPr>
            <p:ph idx="1"/>
          </p:nvPr>
        </p:nvSpPr>
        <p:spPr/>
        <p:txBody>
          <a:bodyPr>
            <a:normAutofit fontScale="92500" lnSpcReduction="10000"/>
          </a:bodyPr>
          <a:lstStyle/>
          <a:p>
            <a:r>
              <a:rPr lang="en-US" sz="2000" dirty="0"/>
              <a:t>Mobility and transport are essential for European citizens and for the European economy as a whole. The free movement of people and goods across its internal borders is a fundamental freedom of the European Union (EU) and its single market. </a:t>
            </a:r>
            <a:endParaRPr lang="hr-HR" sz="2000" dirty="0"/>
          </a:p>
          <a:p>
            <a:r>
              <a:rPr lang="en-US" sz="2000" dirty="0"/>
              <a:t>The European Commission adopted in December 2020 the Communication on a Sustainable and Smart Mobility that proposes a fundamental transformation of the European transport system to achieve the objective of sustainable, smart and resilient mobility</a:t>
            </a:r>
            <a:r>
              <a:rPr lang="hr-HR" sz="2000" dirty="0"/>
              <a:t>:</a:t>
            </a:r>
          </a:p>
          <a:p>
            <a:pPr lvl="1"/>
            <a:r>
              <a:rPr lang="en-US" sz="2000" i="1" dirty="0"/>
              <a:t>Digitalization is an indispensable driver of this transformation.</a:t>
            </a:r>
            <a:r>
              <a:rPr lang="hr-HR" sz="2000" i="1" dirty="0"/>
              <a:t> </a:t>
            </a:r>
            <a:r>
              <a:rPr lang="en-US" sz="2000" i="1" dirty="0"/>
              <a:t>Digitalization will make the entire transport system seamless and more efficient. It will also further increase levels of safety, security, reliability and comfort.</a:t>
            </a:r>
            <a:endParaRPr lang="hr-HR" sz="2000" i="1" dirty="0"/>
          </a:p>
          <a:p>
            <a:pPr lvl="1"/>
            <a:endParaRPr lang="hr-HR" sz="2000" i="1" dirty="0"/>
          </a:p>
          <a:p>
            <a:r>
              <a:rPr lang="en-US" sz="2400" i="1" dirty="0"/>
              <a:t> Proposal addresses the following problems: </a:t>
            </a:r>
          </a:p>
          <a:p>
            <a:pPr lvl="1"/>
            <a:r>
              <a:rPr lang="en-US" sz="2000" i="1" dirty="0"/>
              <a:t>the lack of interoperability and lack of continuity of applications, systems and services; </a:t>
            </a:r>
          </a:p>
          <a:p>
            <a:pPr lvl="1"/>
            <a:r>
              <a:rPr lang="en-US" sz="2000" i="1" dirty="0"/>
              <a:t>the lack of concertation and effective cooperation among stakeholders; and </a:t>
            </a:r>
          </a:p>
          <a:p>
            <a:pPr lvl="1"/>
            <a:r>
              <a:rPr lang="en-US" sz="2000" i="1" dirty="0"/>
              <a:t>unresolved issues related to the availability and sharing of data supporting ITS services. </a:t>
            </a:r>
          </a:p>
          <a:p>
            <a:endParaRPr lang="en-US" sz="2400" i="1" dirty="0"/>
          </a:p>
        </p:txBody>
      </p:sp>
    </p:spTree>
    <p:extLst>
      <p:ext uri="{BB962C8B-B14F-4D97-AF65-F5344CB8AC3E}">
        <p14:creationId xmlns:p14="http://schemas.microsoft.com/office/powerpoint/2010/main" val="238567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A7D2-1149-4637-BFF7-2DF87CB58671}"/>
              </a:ext>
            </a:extLst>
          </p:cNvPr>
          <p:cNvSpPr>
            <a:spLocks noGrp="1"/>
          </p:cNvSpPr>
          <p:nvPr>
            <p:ph type="title"/>
          </p:nvPr>
        </p:nvSpPr>
        <p:spPr/>
        <p:txBody>
          <a:bodyPr/>
          <a:lstStyle/>
          <a:p>
            <a:r>
              <a:rPr lang="hr-HR" dirty="0" err="1"/>
              <a:t>Why</a:t>
            </a:r>
            <a:r>
              <a:rPr lang="hr-HR" dirty="0"/>
              <a:t> </a:t>
            </a:r>
            <a:r>
              <a:rPr lang="hr-HR" dirty="0" err="1"/>
              <a:t>new</a:t>
            </a:r>
            <a:r>
              <a:rPr lang="hr-HR" dirty="0"/>
              <a:t> </a:t>
            </a:r>
            <a:r>
              <a:rPr lang="hr-HR" dirty="0" err="1"/>
              <a:t>version</a:t>
            </a:r>
            <a:r>
              <a:rPr lang="hr-HR" dirty="0"/>
              <a:t>?</a:t>
            </a:r>
            <a:endParaRPr lang="en-US" dirty="0"/>
          </a:p>
        </p:txBody>
      </p:sp>
      <p:sp>
        <p:nvSpPr>
          <p:cNvPr id="3" name="Content Placeholder 2">
            <a:extLst>
              <a:ext uri="{FF2B5EF4-FFF2-40B4-BE49-F238E27FC236}">
                <a16:creationId xmlns:a16="http://schemas.microsoft.com/office/drawing/2014/main" id="{B9F9925F-6E32-4BA7-A526-8DD5B0F2EC14}"/>
              </a:ext>
            </a:extLst>
          </p:cNvPr>
          <p:cNvSpPr>
            <a:spLocks noGrp="1"/>
          </p:cNvSpPr>
          <p:nvPr>
            <p:ph idx="1"/>
          </p:nvPr>
        </p:nvSpPr>
        <p:spPr/>
        <p:txBody>
          <a:bodyPr>
            <a:normAutofit/>
          </a:bodyPr>
          <a:lstStyle/>
          <a:p>
            <a:pPr marL="0" indent="0">
              <a:buNone/>
            </a:pPr>
            <a:r>
              <a:rPr lang="hr-HR" dirty="0"/>
              <a:t>New ITS </a:t>
            </a:r>
            <a:r>
              <a:rPr lang="hr-HR" dirty="0" err="1"/>
              <a:t>priority</a:t>
            </a:r>
            <a:r>
              <a:rPr lang="hr-HR" dirty="0"/>
              <a:t> </a:t>
            </a:r>
            <a:r>
              <a:rPr lang="hr-HR" dirty="0" err="1"/>
              <a:t>areas</a:t>
            </a:r>
            <a:endParaRPr lang="hr-HR" dirty="0"/>
          </a:p>
          <a:p>
            <a:endParaRPr lang="hr-HR" dirty="0"/>
          </a:p>
          <a:p>
            <a:pPr marL="514350" indent="-514350">
              <a:buFont typeface="+mj-lt"/>
              <a:buAutoNum type="arabicPeriod"/>
            </a:pPr>
            <a:r>
              <a:rPr lang="en-US" dirty="0"/>
              <a:t>Information and mobility ITS services;</a:t>
            </a:r>
          </a:p>
          <a:p>
            <a:pPr marL="514350" indent="-514350">
              <a:buFont typeface="+mj-lt"/>
              <a:buAutoNum type="arabicPeriod"/>
            </a:pPr>
            <a:r>
              <a:rPr lang="en-US" dirty="0"/>
              <a:t>Travel, transport and traffic management ITS services;</a:t>
            </a:r>
          </a:p>
          <a:p>
            <a:pPr marL="514350" indent="-514350">
              <a:buFont typeface="+mj-lt"/>
              <a:buAutoNum type="arabicPeriod"/>
            </a:pPr>
            <a:r>
              <a:rPr lang="en-US" dirty="0"/>
              <a:t>Road safety and security ITS services;</a:t>
            </a:r>
          </a:p>
          <a:p>
            <a:pPr marL="514350" indent="-514350">
              <a:buFont typeface="+mj-lt"/>
              <a:buAutoNum type="arabicPeriod"/>
            </a:pPr>
            <a:r>
              <a:rPr lang="en-US" dirty="0"/>
              <a:t>Cooperative, connected and automated mobility services.’;</a:t>
            </a:r>
          </a:p>
        </p:txBody>
      </p:sp>
      <p:sp>
        <p:nvSpPr>
          <p:cNvPr id="4" name="Footer Placeholder 3">
            <a:extLst>
              <a:ext uri="{FF2B5EF4-FFF2-40B4-BE49-F238E27FC236}">
                <a16:creationId xmlns:a16="http://schemas.microsoft.com/office/drawing/2014/main" id="{315AAD3A-9611-42D6-9E49-CB6922CED82A}"/>
              </a:ext>
            </a:extLst>
          </p:cNvPr>
          <p:cNvSpPr>
            <a:spLocks noGrp="1"/>
          </p:cNvSpPr>
          <p:nvPr>
            <p:ph type="ftr" sz="quarter" idx="11"/>
          </p:nvPr>
        </p:nvSpPr>
        <p:spPr/>
        <p:txBody>
          <a:bodyPr/>
          <a:lstStyle/>
          <a:p>
            <a:r>
              <a:rPr lang="en-US"/>
              <a:t>Ten years of ITS Directive: Joint technical workshop of CROCODILE 3, FRAME NEXT and OJP4Danube</a:t>
            </a:r>
            <a:endParaRPr lang="en-US" dirty="0"/>
          </a:p>
        </p:txBody>
      </p:sp>
    </p:spTree>
    <p:extLst>
      <p:ext uri="{BB962C8B-B14F-4D97-AF65-F5344CB8AC3E}">
        <p14:creationId xmlns:p14="http://schemas.microsoft.com/office/powerpoint/2010/main" val="2508871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522FA-481F-4524-8188-BB814B637384}"/>
              </a:ext>
            </a:extLst>
          </p:cNvPr>
          <p:cNvSpPr>
            <a:spLocks noGrp="1"/>
          </p:cNvSpPr>
          <p:nvPr>
            <p:ph type="title"/>
          </p:nvPr>
        </p:nvSpPr>
        <p:spPr/>
        <p:txBody>
          <a:bodyPr>
            <a:normAutofit fontScale="90000"/>
          </a:bodyPr>
          <a:lstStyle/>
          <a:p>
            <a:r>
              <a:rPr lang="hr-HR" dirty="0" err="1"/>
              <a:t>Delegated</a:t>
            </a:r>
            <a:r>
              <a:rPr lang="hr-HR" dirty="0"/>
              <a:t> </a:t>
            </a:r>
            <a:r>
              <a:rPr lang="hr-HR" dirty="0" err="1"/>
              <a:t>regulations</a:t>
            </a:r>
            <a:r>
              <a:rPr lang="hr-HR" dirty="0"/>
              <a:t> </a:t>
            </a:r>
            <a:r>
              <a:rPr lang="hr-HR" dirty="0" err="1"/>
              <a:t>of</a:t>
            </a:r>
            <a:r>
              <a:rPr lang="hr-HR" dirty="0"/>
              <a:t> </a:t>
            </a:r>
            <a:r>
              <a:rPr lang="hr-HR" dirty="0" err="1"/>
              <a:t>particular</a:t>
            </a:r>
            <a:r>
              <a:rPr lang="hr-HR" dirty="0"/>
              <a:t> </a:t>
            </a:r>
            <a:r>
              <a:rPr lang="hr-HR" dirty="0" err="1"/>
              <a:t>importance</a:t>
            </a:r>
            <a:endParaRPr lang="en-US" dirty="0"/>
          </a:p>
        </p:txBody>
      </p:sp>
      <p:sp>
        <p:nvSpPr>
          <p:cNvPr id="3" name="Content Placeholder 2">
            <a:extLst>
              <a:ext uri="{FF2B5EF4-FFF2-40B4-BE49-F238E27FC236}">
                <a16:creationId xmlns:a16="http://schemas.microsoft.com/office/drawing/2014/main" id="{20A9BBE9-E692-4DFD-A1FB-44FDD5C08EE7}"/>
              </a:ext>
            </a:extLst>
          </p:cNvPr>
          <p:cNvSpPr>
            <a:spLocks noGrp="1"/>
          </p:cNvSpPr>
          <p:nvPr>
            <p:ph idx="1"/>
          </p:nvPr>
        </p:nvSpPr>
        <p:spPr/>
        <p:txBody>
          <a:bodyPr>
            <a:normAutofit/>
          </a:bodyPr>
          <a:lstStyle/>
          <a:p>
            <a:r>
              <a:rPr lang="en-US" sz="2000" b="1" dirty="0"/>
              <a:t>Commission Delegated Regulation (EU) 2017/1926 of 31 May 2017 supplementing Directive 2010/40/EU of the European Parliament and of the Council with regard to the provision of EU-wide multimodal travel information services</a:t>
            </a:r>
            <a:r>
              <a:rPr lang="hr-HR" sz="2000" dirty="0"/>
              <a:t> (</a:t>
            </a:r>
            <a:r>
              <a:rPr lang="hr-HR" sz="2000" dirty="0">
                <a:hlinkClick r:id="rId2"/>
              </a:rPr>
              <a:t>https://eur-lex.europa.eu/eli/reg_del/2017/1926/oj</a:t>
            </a:r>
            <a:r>
              <a:rPr lang="hr-HR" sz="2000" dirty="0"/>
              <a:t>)</a:t>
            </a:r>
          </a:p>
          <a:p>
            <a:r>
              <a:rPr lang="en-US" sz="2000" dirty="0"/>
              <a:t>Commission Delegated Regulation (EU) No 886/2013 of 15 May 2013 supplementing Directive 2010/40/EU of the European Parliament and of the Council with regard to data and procedures for the provision, where possible, of road safety-related minimum universal traffic information free of charge to users </a:t>
            </a:r>
            <a:r>
              <a:rPr lang="hr-HR" sz="2000" dirty="0"/>
              <a:t>(</a:t>
            </a:r>
            <a:r>
              <a:rPr lang="hr-HR" sz="2000" dirty="0">
                <a:hlinkClick r:id="rId3"/>
              </a:rPr>
              <a:t>https://eur-lex.europa.eu/eli/reg_del/2013/886/oj</a:t>
            </a:r>
            <a:r>
              <a:rPr lang="hr-HR" sz="2000" dirty="0"/>
              <a:t>)</a:t>
            </a:r>
          </a:p>
          <a:p>
            <a:r>
              <a:rPr lang="en-US" sz="2000" dirty="0"/>
              <a:t>Commission Delegated Regulation (EU) No 885/2013 of 15 May 2013 supplementing ITS Directive 2010/40/EU of the European Parliament and of the Council with regard to the provision of information services for safe and secure parking places for trucks and commercial vehicles</a:t>
            </a:r>
            <a:r>
              <a:rPr lang="hr-HR" sz="2000" dirty="0"/>
              <a:t> (</a:t>
            </a:r>
            <a:r>
              <a:rPr lang="hr-HR" sz="2000" dirty="0">
                <a:hlinkClick r:id="rId4"/>
              </a:rPr>
              <a:t>https://eur-lex.europa.eu/eli/reg_del/2013/885/oj</a:t>
            </a:r>
            <a:r>
              <a:rPr lang="hr-HR" sz="2000" dirty="0"/>
              <a:t>)</a:t>
            </a:r>
          </a:p>
          <a:p>
            <a:endParaRPr lang="en-US" sz="2000" dirty="0"/>
          </a:p>
        </p:txBody>
      </p:sp>
      <p:sp>
        <p:nvSpPr>
          <p:cNvPr id="4" name="Footer Placeholder 3">
            <a:extLst>
              <a:ext uri="{FF2B5EF4-FFF2-40B4-BE49-F238E27FC236}">
                <a16:creationId xmlns:a16="http://schemas.microsoft.com/office/drawing/2014/main" id="{CA08B2B8-7037-47FF-8ECF-87691035DE13}"/>
              </a:ext>
            </a:extLst>
          </p:cNvPr>
          <p:cNvSpPr>
            <a:spLocks noGrp="1"/>
          </p:cNvSpPr>
          <p:nvPr>
            <p:ph type="ftr" sz="quarter" idx="11"/>
          </p:nvPr>
        </p:nvSpPr>
        <p:spPr/>
        <p:txBody>
          <a:bodyPr/>
          <a:lstStyle/>
          <a:p>
            <a:r>
              <a:rPr lang="en-US"/>
              <a:t>Ten years of ITS Directive: Joint technical workshop of CROCODILE 3, FRAME NEXT and OJP4Danube</a:t>
            </a:r>
            <a:endParaRPr lang="en-US" dirty="0"/>
          </a:p>
        </p:txBody>
      </p:sp>
    </p:spTree>
    <p:extLst>
      <p:ext uri="{BB962C8B-B14F-4D97-AF65-F5344CB8AC3E}">
        <p14:creationId xmlns:p14="http://schemas.microsoft.com/office/powerpoint/2010/main" val="1370283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522FA-481F-4524-8188-BB814B637384}"/>
              </a:ext>
            </a:extLst>
          </p:cNvPr>
          <p:cNvSpPr>
            <a:spLocks noGrp="1"/>
          </p:cNvSpPr>
          <p:nvPr>
            <p:ph type="title"/>
          </p:nvPr>
        </p:nvSpPr>
        <p:spPr/>
        <p:txBody>
          <a:bodyPr>
            <a:normAutofit/>
          </a:bodyPr>
          <a:lstStyle/>
          <a:p>
            <a:r>
              <a:rPr lang="en-US" dirty="0"/>
              <a:t>Delegated Regulation (EU) 2017/1926 </a:t>
            </a:r>
          </a:p>
        </p:txBody>
      </p:sp>
      <p:sp>
        <p:nvSpPr>
          <p:cNvPr id="3" name="Content Placeholder 2">
            <a:extLst>
              <a:ext uri="{FF2B5EF4-FFF2-40B4-BE49-F238E27FC236}">
                <a16:creationId xmlns:a16="http://schemas.microsoft.com/office/drawing/2014/main" id="{20A9BBE9-E692-4DFD-A1FB-44FDD5C08EE7}"/>
              </a:ext>
            </a:extLst>
          </p:cNvPr>
          <p:cNvSpPr>
            <a:spLocks noGrp="1"/>
          </p:cNvSpPr>
          <p:nvPr>
            <p:ph idx="1"/>
          </p:nvPr>
        </p:nvSpPr>
        <p:spPr/>
        <p:txBody>
          <a:bodyPr>
            <a:normAutofit/>
          </a:bodyPr>
          <a:lstStyle/>
          <a:p>
            <a:r>
              <a:rPr lang="hr-HR" sz="2400" dirty="0"/>
              <a:t>E</a:t>
            </a:r>
            <a:r>
              <a:rPr lang="en-US" sz="2400" dirty="0"/>
              <a:t>stablishes the necessary specifications in order to ensure that EU-wide multimodal travel information services are accurate and available across borders to ITS users.</a:t>
            </a:r>
          </a:p>
          <a:p>
            <a:r>
              <a:rPr lang="hr-HR" sz="2400" dirty="0" err="1"/>
              <a:t>Key</a:t>
            </a:r>
            <a:r>
              <a:rPr lang="hr-HR" sz="2400" dirty="0"/>
              <a:t> </a:t>
            </a:r>
            <a:r>
              <a:rPr lang="hr-HR" sz="2400" dirty="0" err="1"/>
              <a:t>deliverable</a:t>
            </a:r>
            <a:r>
              <a:rPr lang="hr-HR" sz="2400" dirty="0"/>
              <a:t> </a:t>
            </a:r>
            <a:r>
              <a:rPr lang="hr-HR" sz="2400" dirty="0" err="1"/>
              <a:t>of</a:t>
            </a:r>
            <a:r>
              <a:rPr lang="hr-HR" sz="2400" dirty="0"/>
              <a:t> </a:t>
            </a:r>
            <a:r>
              <a:rPr lang="hr-HR" sz="2400" dirty="0" err="1"/>
              <a:t>this</a:t>
            </a:r>
            <a:r>
              <a:rPr lang="hr-HR" sz="2400" dirty="0"/>
              <a:t> </a:t>
            </a:r>
            <a:r>
              <a:rPr lang="hr-HR" sz="2400" dirty="0" err="1"/>
              <a:t>Delegated</a:t>
            </a:r>
            <a:r>
              <a:rPr lang="hr-HR" sz="2400" dirty="0"/>
              <a:t> </a:t>
            </a:r>
            <a:r>
              <a:rPr lang="hr-HR" sz="2400" dirty="0" err="1"/>
              <a:t>Regulation</a:t>
            </a:r>
            <a:r>
              <a:rPr lang="hr-HR" sz="2400" dirty="0"/>
              <a:t>:</a:t>
            </a:r>
          </a:p>
          <a:p>
            <a:pPr lvl="1"/>
            <a:r>
              <a:rPr lang="en-US" sz="2400" dirty="0"/>
              <a:t>Each Member State shall set up a national access point. </a:t>
            </a:r>
            <a:endParaRPr lang="hr-HR" sz="2400" dirty="0"/>
          </a:p>
          <a:p>
            <a:pPr lvl="1"/>
            <a:r>
              <a:rPr lang="en-US" sz="2400" dirty="0"/>
              <a:t>The national access point shall constitute a single point of access for users to at least the static travel and traffic data and historic traffic data of different transport modes, provided by the transport authorities, transport operators, infrastructure managers or transport on demand service providers within the territory of a given Member State.</a:t>
            </a:r>
          </a:p>
        </p:txBody>
      </p:sp>
      <p:sp>
        <p:nvSpPr>
          <p:cNvPr id="4" name="Footer Placeholder 3">
            <a:extLst>
              <a:ext uri="{FF2B5EF4-FFF2-40B4-BE49-F238E27FC236}">
                <a16:creationId xmlns:a16="http://schemas.microsoft.com/office/drawing/2014/main" id="{CA08B2B8-7037-47FF-8ECF-87691035DE13}"/>
              </a:ext>
            </a:extLst>
          </p:cNvPr>
          <p:cNvSpPr>
            <a:spLocks noGrp="1"/>
          </p:cNvSpPr>
          <p:nvPr>
            <p:ph type="ftr" sz="quarter" idx="11"/>
          </p:nvPr>
        </p:nvSpPr>
        <p:spPr/>
        <p:txBody>
          <a:bodyPr/>
          <a:lstStyle/>
          <a:p>
            <a:r>
              <a:rPr lang="en-US"/>
              <a:t>Ten years of ITS Directive: Joint technical workshop of CROCODILE 3, FRAME NEXT and OJP4Danube</a:t>
            </a:r>
            <a:endParaRPr lang="en-US" dirty="0"/>
          </a:p>
        </p:txBody>
      </p:sp>
    </p:spTree>
    <p:extLst>
      <p:ext uri="{BB962C8B-B14F-4D97-AF65-F5344CB8AC3E}">
        <p14:creationId xmlns:p14="http://schemas.microsoft.com/office/powerpoint/2010/main" val="1908218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522FA-481F-4524-8188-BB814B637384}"/>
              </a:ext>
            </a:extLst>
          </p:cNvPr>
          <p:cNvSpPr>
            <a:spLocks noGrp="1"/>
          </p:cNvSpPr>
          <p:nvPr>
            <p:ph type="title"/>
          </p:nvPr>
        </p:nvSpPr>
        <p:spPr/>
        <p:txBody>
          <a:bodyPr>
            <a:normAutofit/>
          </a:bodyPr>
          <a:lstStyle/>
          <a:p>
            <a:r>
              <a:rPr lang="hr-HR" dirty="0"/>
              <a:t>DATA</a:t>
            </a:r>
            <a:endParaRPr lang="en-US" dirty="0"/>
          </a:p>
        </p:txBody>
      </p:sp>
      <p:sp>
        <p:nvSpPr>
          <p:cNvPr id="3" name="Content Placeholder 2">
            <a:extLst>
              <a:ext uri="{FF2B5EF4-FFF2-40B4-BE49-F238E27FC236}">
                <a16:creationId xmlns:a16="http://schemas.microsoft.com/office/drawing/2014/main" id="{20A9BBE9-E692-4DFD-A1FB-44FDD5C08EE7}"/>
              </a:ext>
            </a:extLst>
          </p:cNvPr>
          <p:cNvSpPr>
            <a:spLocks noGrp="1"/>
          </p:cNvSpPr>
          <p:nvPr>
            <p:ph idx="1"/>
          </p:nvPr>
        </p:nvSpPr>
        <p:spPr/>
        <p:txBody>
          <a:bodyPr>
            <a:normAutofit/>
          </a:bodyPr>
          <a:lstStyle/>
          <a:p>
            <a:r>
              <a:rPr lang="hr-HR" sz="2400" dirty="0"/>
              <a:t>S</a:t>
            </a:r>
            <a:r>
              <a:rPr lang="en-US" sz="2400" dirty="0" err="1"/>
              <a:t>tatic</a:t>
            </a:r>
            <a:r>
              <a:rPr lang="en-US" sz="2400" dirty="0"/>
              <a:t> travel and traffic data</a:t>
            </a:r>
            <a:endParaRPr lang="hr-HR" sz="2400" dirty="0"/>
          </a:p>
          <a:p>
            <a:pPr lvl="1"/>
            <a:r>
              <a:rPr lang="en-US" sz="2400" dirty="0"/>
              <a:t>means data </a:t>
            </a:r>
            <a:r>
              <a:rPr lang="en-US" sz="2400" dirty="0" err="1"/>
              <a:t>relat</a:t>
            </a:r>
            <a:r>
              <a:rPr lang="hr-HR" sz="2400" dirty="0" err="1"/>
              <a:t>ed</a:t>
            </a:r>
            <a:r>
              <a:rPr lang="en-US" sz="2400" dirty="0"/>
              <a:t> to different transport modes that does not change at all or does not change often, or change</a:t>
            </a:r>
            <a:r>
              <a:rPr lang="hr-HR" sz="2400" dirty="0"/>
              <a:t>s</a:t>
            </a:r>
            <a:r>
              <a:rPr lang="en-US" sz="2400" dirty="0"/>
              <a:t> on a regular basis</a:t>
            </a:r>
            <a:endParaRPr lang="hr-HR" sz="2400" dirty="0"/>
          </a:p>
          <a:p>
            <a:pPr lvl="2"/>
            <a:r>
              <a:rPr lang="hr-HR" sz="2000" dirty="0" err="1"/>
              <a:t>Example</a:t>
            </a:r>
            <a:r>
              <a:rPr lang="hr-HR" sz="2000" dirty="0"/>
              <a:t>: Network </a:t>
            </a:r>
            <a:r>
              <a:rPr lang="hr-HR" sz="2000" dirty="0" err="1"/>
              <a:t>topology</a:t>
            </a:r>
            <a:r>
              <a:rPr lang="hr-HR" sz="2000" dirty="0"/>
              <a:t> (</a:t>
            </a:r>
            <a:r>
              <a:rPr lang="hr-HR" sz="2000" dirty="0" err="1"/>
              <a:t>lines</a:t>
            </a:r>
            <a:r>
              <a:rPr lang="hr-HR" sz="2000" dirty="0"/>
              <a:t>, </a:t>
            </a:r>
            <a:r>
              <a:rPr lang="hr-HR" sz="2000" dirty="0" err="1"/>
              <a:t>routes</a:t>
            </a:r>
            <a:r>
              <a:rPr lang="hr-HR" sz="2000" dirty="0"/>
              <a:t>), </a:t>
            </a:r>
            <a:r>
              <a:rPr lang="hr-HR" sz="2000" dirty="0" err="1"/>
              <a:t>timetable</a:t>
            </a:r>
            <a:r>
              <a:rPr lang="hr-HR" sz="2000" dirty="0"/>
              <a:t> data, </a:t>
            </a:r>
            <a:r>
              <a:rPr lang="hr-HR" sz="2000" dirty="0" err="1"/>
              <a:t>interchanges</a:t>
            </a:r>
            <a:r>
              <a:rPr lang="hr-HR" sz="2000" dirty="0"/>
              <a:t>…</a:t>
            </a:r>
          </a:p>
          <a:p>
            <a:pPr lvl="2"/>
            <a:endParaRPr lang="hr-HR" sz="2000" dirty="0"/>
          </a:p>
          <a:p>
            <a:r>
              <a:rPr lang="hr-HR" sz="2400" dirty="0"/>
              <a:t>D</a:t>
            </a:r>
            <a:r>
              <a:rPr lang="en-US" sz="2400" dirty="0" err="1"/>
              <a:t>ynamic</a:t>
            </a:r>
            <a:r>
              <a:rPr lang="en-US" sz="2400" dirty="0"/>
              <a:t> travel and traffic data</a:t>
            </a:r>
            <a:endParaRPr lang="hr-HR" sz="2400" dirty="0"/>
          </a:p>
          <a:p>
            <a:pPr lvl="1"/>
            <a:r>
              <a:rPr lang="en-US" sz="2400" dirty="0"/>
              <a:t>means data relating to different transport modes that changes often or on a regular basis</a:t>
            </a:r>
            <a:endParaRPr lang="hr-HR" sz="2400" dirty="0"/>
          </a:p>
          <a:p>
            <a:pPr lvl="2"/>
            <a:r>
              <a:rPr lang="hr-HR" sz="2000" dirty="0" err="1"/>
              <a:t>Example</a:t>
            </a:r>
            <a:r>
              <a:rPr lang="hr-HR" sz="2000" dirty="0"/>
              <a:t>: </a:t>
            </a:r>
            <a:r>
              <a:rPr lang="en-US" sz="2000" dirty="0"/>
              <a:t>Disruption</a:t>
            </a:r>
            <a:r>
              <a:rPr lang="hr-HR" sz="2000" dirty="0"/>
              <a:t>, R</a:t>
            </a:r>
            <a:r>
              <a:rPr lang="en-US" sz="2000" dirty="0" err="1"/>
              <a:t>eal</a:t>
            </a:r>
            <a:r>
              <a:rPr lang="en-US" sz="2000" dirty="0"/>
              <a:t>-time status information — delays, cancellations, guaranteed connections </a:t>
            </a:r>
            <a:r>
              <a:rPr lang="en-US" sz="2000" dirty="0" err="1"/>
              <a:t>monitorin</a:t>
            </a:r>
            <a:r>
              <a:rPr lang="hr-HR" sz="2000" dirty="0"/>
              <a:t>g, </a:t>
            </a:r>
            <a:r>
              <a:rPr lang="en-US" sz="2000" dirty="0"/>
              <a:t>Status of access node features</a:t>
            </a:r>
            <a:r>
              <a:rPr lang="hr-HR" sz="2000" dirty="0"/>
              <a:t>…</a:t>
            </a:r>
          </a:p>
          <a:p>
            <a:pPr lvl="1"/>
            <a:endParaRPr lang="en-US" sz="2400" dirty="0"/>
          </a:p>
        </p:txBody>
      </p:sp>
      <p:sp>
        <p:nvSpPr>
          <p:cNvPr id="4" name="Footer Placeholder 3">
            <a:extLst>
              <a:ext uri="{FF2B5EF4-FFF2-40B4-BE49-F238E27FC236}">
                <a16:creationId xmlns:a16="http://schemas.microsoft.com/office/drawing/2014/main" id="{CA08B2B8-7037-47FF-8ECF-87691035DE13}"/>
              </a:ext>
            </a:extLst>
          </p:cNvPr>
          <p:cNvSpPr>
            <a:spLocks noGrp="1"/>
          </p:cNvSpPr>
          <p:nvPr>
            <p:ph type="ftr" sz="quarter" idx="11"/>
          </p:nvPr>
        </p:nvSpPr>
        <p:spPr/>
        <p:txBody>
          <a:bodyPr/>
          <a:lstStyle/>
          <a:p>
            <a:r>
              <a:rPr lang="en-US"/>
              <a:t>Ten years of ITS Directive: Joint technical workshop of CROCODILE 3, FRAME NEXT and OJP4Danube</a:t>
            </a:r>
            <a:endParaRPr lang="en-US" dirty="0"/>
          </a:p>
        </p:txBody>
      </p:sp>
    </p:spTree>
    <p:extLst>
      <p:ext uri="{BB962C8B-B14F-4D97-AF65-F5344CB8AC3E}">
        <p14:creationId xmlns:p14="http://schemas.microsoft.com/office/powerpoint/2010/main" val="2300965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f7166e6-3b63-4467-8bf7-478c0ef8d261" xsi:nil="true"/>
    <lcf76f155ced4ddcb4097134ff3c332f xmlns="82004b42-5658-4a9a-82e6-3d0a413ed0f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22114F23AC6F149B2459426C1C7FE50" ma:contentTypeVersion="16" ma:contentTypeDescription="Create a new document." ma:contentTypeScope="" ma:versionID="5cda3a5144d1dff0d40d705c49664127">
  <xsd:schema xmlns:xsd="http://www.w3.org/2001/XMLSchema" xmlns:xs="http://www.w3.org/2001/XMLSchema" xmlns:p="http://schemas.microsoft.com/office/2006/metadata/properties" xmlns:ns2="82004b42-5658-4a9a-82e6-3d0a413ed0f4" xmlns:ns3="3f7166e6-3b63-4467-8bf7-478c0ef8d261" targetNamespace="http://schemas.microsoft.com/office/2006/metadata/properties" ma:root="true" ma:fieldsID="7fb71d799ae71ca08bebd2ed4bf459c1" ns2:_="" ns3:_="">
    <xsd:import namespace="82004b42-5658-4a9a-82e6-3d0a413ed0f4"/>
    <xsd:import namespace="3f7166e6-3b63-4467-8bf7-478c0ef8d26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004b42-5658-4a9a-82e6-3d0a413ed0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0d90c6-5e6a-448a-8a76-ecfc1ec5e2d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f7166e6-3b63-4467-8bf7-478c0ef8d26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5e6c0fe-8c49-4291-8748-e0b67c069217}" ma:internalName="TaxCatchAll" ma:showField="CatchAllData" ma:web="3f7166e6-3b63-4467-8bf7-478c0ef8d2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C066AE-F742-4B64-A1F3-BB1FBD74A66A}">
  <ds:schemaRefs>
    <ds:schemaRef ds:uri="http://schemas.microsoft.com/sharepoint/v3/contenttype/forms"/>
  </ds:schemaRefs>
</ds:datastoreItem>
</file>

<file path=customXml/itemProps2.xml><?xml version="1.0" encoding="utf-8"?>
<ds:datastoreItem xmlns:ds="http://schemas.openxmlformats.org/officeDocument/2006/customXml" ds:itemID="{51F314C0-3AF0-4C8E-A31B-9AB2AC18970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f7166e6-3b63-4467-8bf7-478c0ef8d261"/>
    <ds:schemaRef ds:uri="http://purl.org/dc/elements/1.1/"/>
    <ds:schemaRef ds:uri="http://schemas.microsoft.com/office/2006/metadata/properties"/>
    <ds:schemaRef ds:uri="82004b42-5658-4a9a-82e6-3d0a413ed0f4"/>
    <ds:schemaRef ds:uri="http://www.w3.org/XML/1998/namespace"/>
    <ds:schemaRef ds:uri="http://purl.org/dc/dcmitype/"/>
  </ds:schemaRefs>
</ds:datastoreItem>
</file>

<file path=customXml/itemProps3.xml><?xml version="1.0" encoding="utf-8"?>
<ds:datastoreItem xmlns:ds="http://schemas.openxmlformats.org/officeDocument/2006/customXml" ds:itemID="{0A9B03FE-545E-4AF3-B40D-5030EA0FE9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004b42-5658-4a9a-82e6-3d0a413ed0f4"/>
    <ds:schemaRef ds:uri="3f7166e6-3b63-4467-8bf7-478c0ef8d2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7018</TotalTime>
  <Words>2018</Words>
  <Application>Microsoft Office PowerPoint</Application>
  <PresentationFormat>Widescreen</PresentationFormat>
  <Paragraphs>111</Paragraphs>
  <Slides>13</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Larissa</vt:lpstr>
      <vt:lpstr>Benutzerdefiniertes Design</vt:lpstr>
      <vt:lpstr>ITS directive and related delegated regulations as legal framework</vt:lpstr>
      <vt:lpstr>What is EU Directive in the first place?</vt:lpstr>
      <vt:lpstr>ITS Directive</vt:lpstr>
      <vt:lpstr>ITS Directive</vt:lpstr>
      <vt:lpstr>Why new version?</vt:lpstr>
      <vt:lpstr>Why new version?</vt:lpstr>
      <vt:lpstr>Delegated regulations of particular importance</vt:lpstr>
      <vt:lpstr>Delegated Regulation (EU) 2017/1926 </vt:lpstr>
      <vt:lpstr>DATA</vt:lpstr>
      <vt:lpstr>Standards &amp; Protocols</vt:lpstr>
      <vt:lpstr>Travel information services</vt:lpstr>
      <vt:lpstr>Conlusion</vt:lpstr>
      <vt:lpstr>Thank you for your attention!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Neuhäuser Bettina</dc:creator>
  <cp:lastModifiedBy>Krešimir Vidović</cp:lastModifiedBy>
  <cp:revision>623</cp:revision>
  <dcterms:created xsi:type="dcterms:W3CDTF">2017-01-20T09:12:46Z</dcterms:created>
  <dcterms:modified xsi:type="dcterms:W3CDTF">2022-11-16T07:30:26Z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0x010100822114F23AC6F149B2459426C1C7FE50</vt:lpwstr>
  </property>
</Properties>
</file>