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8"/>
  </p:notesMasterIdLst>
  <p:handoutMasterIdLst>
    <p:handoutMasterId r:id="rId19"/>
  </p:handoutMasterIdLst>
  <p:sldIdLst>
    <p:sldId id="5383" r:id="rId6"/>
    <p:sldId id="5407" r:id="rId7"/>
    <p:sldId id="5385" r:id="rId8"/>
    <p:sldId id="5415" r:id="rId9"/>
    <p:sldId id="5420" r:id="rId10"/>
    <p:sldId id="5419" r:id="rId11"/>
    <p:sldId id="5409" r:id="rId12"/>
    <p:sldId id="5410" r:id="rId13"/>
    <p:sldId id="5421" r:id="rId14"/>
    <p:sldId id="5414" r:id="rId15"/>
    <p:sldId id="5384" r:id="rId16"/>
    <p:sldId id="5418" r:id="rId1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gena Zsolt" initials="SZ" lastIdx="2" clrIdx="0">
    <p:extLst>
      <p:ext uri="{19B8F6BF-5375-455C-9EA6-DF929625EA0E}">
        <p15:presenceInfo xmlns:p15="http://schemas.microsoft.com/office/powerpoint/2012/main" userId="S-1-5-21-28425490-2606600556-2949437361-1539" providerId="AD"/>
      </p:ext>
    </p:extLst>
  </p:cmAuthor>
  <p:cmAuthor id="2" name="Stegena Zsolt - Nemzeti Mobilfizetési Zrt." initials="SZ-NMZ" lastIdx="1" clrIdx="1">
    <p:extLst>
      <p:ext uri="{19B8F6BF-5375-455C-9EA6-DF929625EA0E}">
        <p15:presenceInfo xmlns:p15="http://schemas.microsoft.com/office/powerpoint/2012/main" userId="Stegena Zsolt - Nemzeti Mobilfizetési Zrt." providerId="None"/>
      </p:ext>
    </p:extLst>
  </p:cmAuthor>
  <p:cmAuthor id="3" name="Tomislav Erdelić" initials="TE" lastIdx="16" clrIdx="2">
    <p:extLst>
      <p:ext uri="{19B8F6BF-5375-455C-9EA6-DF929625EA0E}">
        <p15:presenceInfo xmlns:p15="http://schemas.microsoft.com/office/powerpoint/2012/main" userId="Tomislav Erdeli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543"/>
    <a:srgbClr val="FFEA93"/>
    <a:srgbClr val="F79B4F"/>
    <a:srgbClr val="FFDB43"/>
    <a:srgbClr val="FFFF99"/>
    <a:srgbClr val="ADC7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83784" autoAdjust="0"/>
  </p:normalViewPr>
  <p:slideViewPr>
    <p:cSldViewPr>
      <p:cViewPr varScale="1">
        <p:scale>
          <a:sx n="95" d="100"/>
          <a:sy n="95" d="100"/>
        </p:scale>
        <p:origin x="134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70" y="78"/>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ešimir Vidović" userId="c3d8cb17-5b8c-450e-94a9-cfda8ebf6460" providerId="ADAL" clId="{ADEFE17B-79D8-4A7B-AF16-B137100ABF56}"/>
    <pc:docChg chg="undo custSel delSld modSld sldOrd">
      <pc:chgData name="Krešimir Vidović" userId="c3d8cb17-5b8c-450e-94a9-cfda8ebf6460" providerId="ADAL" clId="{ADEFE17B-79D8-4A7B-AF16-B137100ABF56}" dt="2022-11-09T09:26:45.952" v="28" actId="6549"/>
      <pc:docMkLst>
        <pc:docMk/>
      </pc:docMkLst>
      <pc:sldChg chg="modSp mod">
        <pc:chgData name="Krešimir Vidović" userId="c3d8cb17-5b8c-450e-94a9-cfda8ebf6460" providerId="ADAL" clId="{ADEFE17B-79D8-4A7B-AF16-B137100ABF56}" dt="2022-11-09T09:26:01.043" v="3" actId="27636"/>
        <pc:sldMkLst>
          <pc:docMk/>
          <pc:sldMk cId="402625520" sldId="5382"/>
        </pc:sldMkLst>
        <pc:spChg chg="mod">
          <ac:chgData name="Krešimir Vidović" userId="c3d8cb17-5b8c-450e-94a9-cfda8ebf6460" providerId="ADAL" clId="{ADEFE17B-79D8-4A7B-AF16-B137100ABF56}" dt="2022-11-09T09:26:01.043" v="3" actId="27636"/>
          <ac:spMkLst>
            <pc:docMk/>
            <pc:sldMk cId="402625520" sldId="5382"/>
            <ac:spMk id="3" creationId="{F67D3447-9E4A-4161-B034-7F3B4A97F245}"/>
          </ac:spMkLst>
        </pc:spChg>
      </pc:sldChg>
      <pc:sldChg chg="modSp mod ord">
        <pc:chgData name="Krešimir Vidović" userId="c3d8cb17-5b8c-450e-94a9-cfda8ebf6460" providerId="ADAL" clId="{ADEFE17B-79D8-4A7B-AF16-B137100ABF56}" dt="2022-11-09T09:26:45.952" v="28" actId="6549"/>
        <pc:sldMkLst>
          <pc:docMk/>
          <pc:sldMk cId="3724916545" sldId="5388"/>
        </pc:sldMkLst>
        <pc:spChg chg="mod">
          <ac:chgData name="Krešimir Vidović" userId="c3d8cb17-5b8c-450e-94a9-cfda8ebf6460" providerId="ADAL" clId="{ADEFE17B-79D8-4A7B-AF16-B137100ABF56}" dt="2022-11-09T09:26:45.952" v="28" actId="6549"/>
          <ac:spMkLst>
            <pc:docMk/>
            <pc:sldMk cId="3724916545" sldId="5388"/>
            <ac:spMk id="2" creationId="{6163F612-E2E6-4674-89DD-5B0FEAD66096}"/>
          </ac:spMkLst>
        </pc:spChg>
        <pc:spChg chg="mod">
          <ac:chgData name="Krešimir Vidović" userId="c3d8cb17-5b8c-450e-94a9-cfda8ebf6460" providerId="ADAL" clId="{ADEFE17B-79D8-4A7B-AF16-B137100ABF56}" dt="2022-11-09T09:26:27.359" v="25" actId="6549"/>
          <ac:spMkLst>
            <pc:docMk/>
            <pc:sldMk cId="3724916545" sldId="5388"/>
            <ac:spMk id="3" creationId="{FFC37684-F954-4C71-A044-A3807B9E2672}"/>
          </ac:spMkLst>
        </pc:spChg>
      </pc:sldChg>
      <pc:sldChg chg="modSp del mod">
        <pc:chgData name="Krešimir Vidović" userId="c3d8cb17-5b8c-450e-94a9-cfda8ebf6460" providerId="ADAL" clId="{ADEFE17B-79D8-4A7B-AF16-B137100ABF56}" dt="2022-11-09T09:26:04.227" v="4" actId="47"/>
        <pc:sldMkLst>
          <pc:docMk/>
          <pc:sldMk cId="2568861198" sldId="5389"/>
        </pc:sldMkLst>
        <pc:spChg chg="mod">
          <ac:chgData name="Krešimir Vidović" userId="c3d8cb17-5b8c-450e-94a9-cfda8ebf6460" providerId="ADAL" clId="{ADEFE17B-79D8-4A7B-AF16-B137100ABF56}" dt="2022-11-09T09:25:57.761" v="0" actId="21"/>
          <ac:spMkLst>
            <pc:docMk/>
            <pc:sldMk cId="2568861198" sldId="5389"/>
            <ac:spMk id="3" creationId="{E09F5ED5-E8C2-44F4-A3EA-6795FBF91593}"/>
          </ac:spMkLst>
        </pc:spChg>
      </pc:sldChg>
    </pc:docChg>
  </pc:docChgLst>
  <pc:docChgLst>
    <pc:chgData name="Krešimir Vidović" userId="c3d8cb17-5b8c-450e-94a9-cfda8ebf6460" providerId="ADAL" clId="{2F658B2E-3F5C-4963-8A46-9030158F4DAC}"/>
    <pc:docChg chg="delSld modSld">
      <pc:chgData name="Krešimir Vidović" userId="c3d8cb17-5b8c-450e-94a9-cfda8ebf6460" providerId="ADAL" clId="{2F658B2E-3F5C-4963-8A46-9030158F4DAC}" dt="2022-11-15T11:13:39.011" v="3"/>
      <pc:docMkLst>
        <pc:docMk/>
      </pc:docMkLst>
      <pc:sldChg chg="modSp">
        <pc:chgData name="Krešimir Vidović" userId="c3d8cb17-5b8c-450e-94a9-cfda8ebf6460" providerId="ADAL" clId="{2F658B2E-3F5C-4963-8A46-9030158F4DAC}" dt="2022-11-15T11:13:39.011" v="3"/>
        <pc:sldMkLst>
          <pc:docMk/>
          <pc:sldMk cId="2584117599" sldId="505"/>
        </pc:sldMkLst>
        <pc:spChg chg="mod">
          <ac:chgData name="Krešimir Vidović" userId="c3d8cb17-5b8c-450e-94a9-cfda8ebf6460" providerId="ADAL" clId="{2F658B2E-3F5C-4963-8A46-9030158F4DAC}" dt="2022-11-15T11:13:39.011" v="3"/>
          <ac:spMkLst>
            <pc:docMk/>
            <pc:sldMk cId="2584117599" sldId="505"/>
            <ac:spMk id="2" creationId="{00000000-0000-0000-0000-000000000000}"/>
          </ac:spMkLst>
        </pc:spChg>
        <pc:spChg chg="mod">
          <ac:chgData name="Krešimir Vidović" userId="c3d8cb17-5b8c-450e-94a9-cfda8ebf6460" providerId="ADAL" clId="{2F658B2E-3F5C-4963-8A46-9030158F4DAC}" dt="2022-11-15T11:13:39.011" v="3"/>
          <ac:spMkLst>
            <pc:docMk/>
            <pc:sldMk cId="2584117599" sldId="505"/>
            <ac:spMk id="3" creationId="{00000000-0000-0000-0000-000000000000}"/>
          </ac:spMkLst>
        </pc:spChg>
      </pc:sldChg>
      <pc:sldChg chg="del">
        <pc:chgData name="Krešimir Vidović" userId="c3d8cb17-5b8c-450e-94a9-cfda8ebf6460" providerId="ADAL" clId="{2F658B2E-3F5C-4963-8A46-9030158F4DAC}" dt="2022-11-14T13:39:39.151" v="0" actId="47"/>
        <pc:sldMkLst>
          <pc:docMk/>
          <pc:sldMk cId="911759911" sldId="5381"/>
        </pc:sldMkLst>
      </pc:sldChg>
      <pc:sldChg chg="modSp">
        <pc:chgData name="Krešimir Vidović" userId="c3d8cb17-5b8c-450e-94a9-cfda8ebf6460" providerId="ADAL" clId="{2F658B2E-3F5C-4963-8A46-9030158F4DAC}" dt="2022-11-15T11:13:39.011" v="3"/>
        <pc:sldMkLst>
          <pc:docMk/>
          <pc:sldMk cId="4029542327" sldId="5383"/>
        </pc:sldMkLst>
        <pc:spChg chg="mod">
          <ac:chgData name="Krešimir Vidović" userId="c3d8cb17-5b8c-450e-94a9-cfda8ebf6460" providerId="ADAL" clId="{2F658B2E-3F5C-4963-8A46-9030158F4DAC}" dt="2022-11-15T11:13:39.011" v="3"/>
          <ac:spMkLst>
            <pc:docMk/>
            <pc:sldMk cId="4029542327" sldId="5383"/>
            <ac:spMk id="3" creationId="{00000000-0000-0000-0000-000000000000}"/>
          </ac:spMkLst>
        </pc:spChg>
      </pc:sldChg>
      <pc:sldChg chg="modSp">
        <pc:chgData name="Krešimir Vidović" userId="c3d8cb17-5b8c-450e-94a9-cfda8ebf6460" providerId="ADAL" clId="{2F658B2E-3F5C-4963-8A46-9030158F4DAC}" dt="2022-11-15T11:13:39.011" v="3"/>
        <pc:sldMkLst>
          <pc:docMk/>
          <pc:sldMk cId="3498005503" sldId="5386"/>
        </pc:sldMkLst>
        <pc:spChg chg="mod">
          <ac:chgData name="Krešimir Vidović" userId="c3d8cb17-5b8c-450e-94a9-cfda8ebf6460" providerId="ADAL" clId="{2F658B2E-3F5C-4963-8A46-9030158F4DAC}" dt="2022-11-15T11:13:39.011" v="3"/>
          <ac:spMkLst>
            <pc:docMk/>
            <pc:sldMk cId="3498005503" sldId="5386"/>
            <ac:spMk id="3" creationId="{00000000-0000-0000-0000-000000000000}"/>
          </ac:spMkLst>
        </pc:spChg>
      </pc:sldChg>
      <pc:sldChg chg="modSp">
        <pc:chgData name="Krešimir Vidović" userId="c3d8cb17-5b8c-450e-94a9-cfda8ebf6460" providerId="ADAL" clId="{2F658B2E-3F5C-4963-8A46-9030158F4DAC}" dt="2022-11-15T11:13:39.011" v="3"/>
        <pc:sldMkLst>
          <pc:docMk/>
          <pc:sldMk cId="3724916545" sldId="5388"/>
        </pc:sldMkLst>
        <pc:spChg chg="mod">
          <ac:chgData name="Krešimir Vidović" userId="c3d8cb17-5b8c-450e-94a9-cfda8ebf6460" providerId="ADAL" clId="{2F658B2E-3F5C-4963-8A46-9030158F4DAC}" dt="2022-11-15T11:13:39.011" v="3"/>
          <ac:spMkLst>
            <pc:docMk/>
            <pc:sldMk cId="3724916545" sldId="5388"/>
            <ac:spMk id="3" creationId="{FFC37684-F954-4C71-A044-A3807B9E2672}"/>
          </ac:spMkLst>
        </pc:spChg>
      </pc:sldChg>
      <pc:sldChg chg="del">
        <pc:chgData name="Krešimir Vidović" userId="c3d8cb17-5b8c-450e-94a9-cfda8ebf6460" providerId="ADAL" clId="{2F658B2E-3F5C-4963-8A46-9030158F4DAC}" dt="2022-11-14T13:40:20.905" v="1" actId="47"/>
        <pc:sldMkLst>
          <pc:docMk/>
          <pc:sldMk cId="3018608019" sldId="5404"/>
        </pc:sldMkLst>
      </pc:sldChg>
    </pc:docChg>
  </pc:docChgLst>
  <pc:docChgLst>
    <pc:chgData name="Krešimir Vidović" userId="c3d8cb17-5b8c-450e-94a9-cfda8ebf6460" providerId="ADAL" clId="{7609C92A-622F-403E-9B24-77B35AB13E49}"/>
    <pc:docChg chg="custSel modSld">
      <pc:chgData name="Krešimir Vidović" userId="c3d8cb17-5b8c-450e-94a9-cfda8ebf6460" providerId="ADAL" clId="{7609C92A-622F-403E-9B24-77B35AB13E49}" dt="2022-11-13T22:15:15.589" v="118" actId="20577"/>
      <pc:docMkLst>
        <pc:docMk/>
      </pc:docMkLst>
      <pc:sldChg chg="modSp mod">
        <pc:chgData name="Krešimir Vidović" userId="c3d8cb17-5b8c-450e-94a9-cfda8ebf6460" providerId="ADAL" clId="{7609C92A-622F-403E-9B24-77B35AB13E49}" dt="2022-11-13T22:05:17.701" v="71" actId="113"/>
        <pc:sldMkLst>
          <pc:docMk/>
          <pc:sldMk cId="402625520" sldId="5382"/>
        </pc:sldMkLst>
        <pc:spChg chg="mod">
          <ac:chgData name="Krešimir Vidović" userId="c3d8cb17-5b8c-450e-94a9-cfda8ebf6460" providerId="ADAL" clId="{7609C92A-622F-403E-9B24-77B35AB13E49}" dt="2022-11-13T22:05:17.701" v="71" actId="113"/>
          <ac:spMkLst>
            <pc:docMk/>
            <pc:sldMk cId="402625520" sldId="5382"/>
            <ac:spMk id="3" creationId="{F67D3447-9E4A-4161-B034-7F3B4A97F245}"/>
          </ac:spMkLst>
        </pc:spChg>
      </pc:sldChg>
      <pc:sldChg chg="modSp mod">
        <pc:chgData name="Krešimir Vidović" userId="c3d8cb17-5b8c-450e-94a9-cfda8ebf6460" providerId="ADAL" clId="{7609C92A-622F-403E-9B24-77B35AB13E49}" dt="2022-11-13T22:04:33.190" v="69" actId="113"/>
        <pc:sldMkLst>
          <pc:docMk/>
          <pc:sldMk cId="3724916545" sldId="5388"/>
        </pc:sldMkLst>
        <pc:spChg chg="mod">
          <ac:chgData name="Krešimir Vidović" userId="c3d8cb17-5b8c-450e-94a9-cfda8ebf6460" providerId="ADAL" clId="{7609C92A-622F-403E-9B24-77B35AB13E49}" dt="2022-11-13T22:04:33.190" v="69" actId="113"/>
          <ac:spMkLst>
            <pc:docMk/>
            <pc:sldMk cId="3724916545" sldId="5388"/>
            <ac:spMk id="3" creationId="{FFC37684-F954-4C71-A044-A3807B9E2672}"/>
          </ac:spMkLst>
        </pc:spChg>
      </pc:sldChg>
      <pc:sldChg chg="modSp mod">
        <pc:chgData name="Krešimir Vidović" userId="c3d8cb17-5b8c-450e-94a9-cfda8ebf6460" providerId="ADAL" clId="{7609C92A-622F-403E-9B24-77B35AB13E49}" dt="2022-11-13T22:06:43.485" v="73" actId="113"/>
        <pc:sldMkLst>
          <pc:docMk/>
          <pc:sldMk cId="2273996746" sldId="5390"/>
        </pc:sldMkLst>
        <pc:spChg chg="mod">
          <ac:chgData name="Krešimir Vidović" userId="c3d8cb17-5b8c-450e-94a9-cfda8ebf6460" providerId="ADAL" clId="{7609C92A-622F-403E-9B24-77B35AB13E49}" dt="2022-11-13T22:06:43.485" v="73" actId="113"/>
          <ac:spMkLst>
            <pc:docMk/>
            <pc:sldMk cId="2273996746" sldId="5390"/>
            <ac:spMk id="4" creationId="{391DCAE6-373F-4036-B081-3E2F9A0A0750}"/>
          </ac:spMkLst>
        </pc:spChg>
      </pc:sldChg>
      <pc:sldChg chg="modSp mod">
        <pc:chgData name="Krešimir Vidović" userId="c3d8cb17-5b8c-450e-94a9-cfda8ebf6460" providerId="ADAL" clId="{7609C92A-622F-403E-9B24-77B35AB13E49}" dt="2022-11-13T22:07:38.877" v="74" actId="6549"/>
        <pc:sldMkLst>
          <pc:docMk/>
          <pc:sldMk cId="2385676463" sldId="5394"/>
        </pc:sldMkLst>
        <pc:spChg chg="mod">
          <ac:chgData name="Krešimir Vidović" userId="c3d8cb17-5b8c-450e-94a9-cfda8ebf6460" providerId="ADAL" clId="{7609C92A-622F-403E-9B24-77B35AB13E49}" dt="2022-11-13T22:07:38.877" v="74" actId="6549"/>
          <ac:spMkLst>
            <pc:docMk/>
            <pc:sldMk cId="2385676463" sldId="5394"/>
            <ac:spMk id="3" creationId="{B9F9925F-6E32-4BA7-A526-8DD5B0F2EC14}"/>
          </ac:spMkLst>
        </pc:spChg>
      </pc:sldChg>
      <pc:sldChg chg="modSp mod">
        <pc:chgData name="Krešimir Vidović" userId="c3d8cb17-5b8c-450e-94a9-cfda8ebf6460" providerId="ADAL" clId="{7609C92A-622F-403E-9B24-77B35AB13E49}" dt="2022-11-13T22:07:48.563" v="75" actId="5793"/>
        <pc:sldMkLst>
          <pc:docMk/>
          <pc:sldMk cId="2508871954" sldId="5397"/>
        </pc:sldMkLst>
        <pc:spChg chg="mod">
          <ac:chgData name="Krešimir Vidović" userId="c3d8cb17-5b8c-450e-94a9-cfda8ebf6460" providerId="ADAL" clId="{7609C92A-622F-403E-9B24-77B35AB13E49}" dt="2022-11-13T22:07:48.563" v="75" actId="5793"/>
          <ac:spMkLst>
            <pc:docMk/>
            <pc:sldMk cId="2508871954" sldId="5397"/>
            <ac:spMk id="3" creationId="{B9F9925F-6E32-4BA7-A526-8DD5B0F2EC14}"/>
          </ac:spMkLst>
        </pc:spChg>
      </pc:sldChg>
      <pc:sldChg chg="modSp mod">
        <pc:chgData name="Krešimir Vidović" userId="c3d8cb17-5b8c-450e-94a9-cfda8ebf6460" providerId="ADAL" clId="{7609C92A-622F-403E-9B24-77B35AB13E49}" dt="2022-11-13T22:10:57.114" v="79" actId="6549"/>
        <pc:sldMkLst>
          <pc:docMk/>
          <pc:sldMk cId="2300965558" sldId="5400"/>
        </pc:sldMkLst>
        <pc:spChg chg="mod">
          <ac:chgData name="Krešimir Vidović" userId="c3d8cb17-5b8c-450e-94a9-cfda8ebf6460" providerId="ADAL" clId="{7609C92A-622F-403E-9B24-77B35AB13E49}" dt="2022-11-13T22:10:57.114" v="79" actId="6549"/>
          <ac:spMkLst>
            <pc:docMk/>
            <pc:sldMk cId="2300965558" sldId="5400"/>
            <ac:spMk id="3" creationId="{20A9BBE9-E692-4DFD-A1FB-44FDD5C08EE7}"/>
          </ac:spMkLst>
        </pc:spChg>
      </pc:sldChg>
      <pc:sldChg chg="modSp mod">
        <pc:chgData name="Krešimir Vidović" userId="c3d8cb17-5b8c-450e-94a9-cfda8ebf6460" providerId="ADAL" clId="{7609C92A-622F-403E-9B24-77B35AB13E49}" dt="2022-11-13T22:12:29.893" v="106" actId="313"/>
        <pc:sldMkLst>
          <pc:docMk/>
          <pc:sldMk cId="1774924578" sldId="5403"/>
        </pc:sldMkLst>
        <pc:spChg chg="mod">
          <ac:chgData name="Krešimir Vidović" userId="c3d8cb17-5b8c-450e-94a9-cfda8ebf6460" providerId="ADAL" clId="{7609C92A-622F-403E-9B24-77B35AB13E49}" dt="2022-11-13T22:12:29.893" v="106" actId="313"/>
          <ac:spMkLst>
            <pc:docMk/>
            <pc:sldMk cId="1774924578" sldId="5403"/>
            <ac:spMk id="3" creationId="{20A9BBE9-E692-4DFD-A1FB-44FDD5C08EE7}"/>
          </ac:spMkLst>
        </pc:spChg>
      </pc:sldChg>
      <pc:sldChg chg="modSp mod">
        <pc:chgData name="Krešimir Vidović" userId="c3d8cb17-5b8c-450e-94a9-cfda8ebf6460" providerId="ADAL" clId="{7609C92A-622F-403E-9B24-77B35AB13E49}" dt="2022-11-12T21:12:46.556" v="61" actId="20577"/>
        <pc:sldMkLst>
          <pc:docMk/>
          <pc:sldMk cId="1859422931" sldId="5414"/>
        </pc:sldMkLst>
        <pc:spChg chg="mod">
          <ac:chgData name="Krešimir Vidović" userId="c3d8cb17-5b8c-450e-94a9-cfda8ebf6460" providerId="ADAL" clId="{7609C92A-622F-403E-9B24-77B35AB13E49}" dt="2022-11-12T21:12:46.556" v="61" actId="20577"/>
          <ac:spMkLst>
            <pc:docMk/>
            <pc:sldMk cId="1859422931" sldId="5414"/>
            <ac:spMk id="3" creationId="{F7FF49C4-97A2-4BD2-A87F-DAEC5C5C6DEA}"/>
          </ac:spMkLst>
        </pc:spChg>
      </pc:sldChg>
      <pc:sldChg chg="modSp mod">
        <pc:chgData name="Krešimir Vidović" userId="c3d8cb17-5b8c-450e-94a9-cfda8ebf6460" providerId="ADAL" clId="{7609C92A-622F-403E-9B24-77B35AB13E49}" dt="2022-11-12T21:11:14.894" v="4" actId="20577"/>
        <pc:sldMkLst>
          <pc:docMk/>
          <pc:sldMk cId="2139928290" sldId="5419"/>
        </pc:sldMkLst>
        <pc:spChg chg="mod">
          <ac:chgData name="Krešimir Vidović" userId="c3d8cb17-5b8c-450e-94a9-cfda8ebf6460" providerId="ADAL" clId="{7609C92A-622F-403E-9B24-77B35AB13E49}" dt="2022-11-12T21:11:14.894" v="4" actId="20577"/>
          <ac:spMkLst>
            <pc:docMk/>
            <pc:sldMk cId="2139928290" sldId="5419"/>
            <ac:spMk id="3" creationId="{D1FC86B2-A454-4F0B-9947-F1ACE5A2FD20}"/>
          </ac:spMkLst>
        </pc:spChg>
      </pc:sldChg>
      <pc:sldChg chg="modSp mod">
        <pc:chgData name="Krešimir Vidović" userId="c3d8cb17-5b8c-450e-94a9-cfda8ebf6460" providerId="ADAL" clId="{7609C92A-622F-403E-9B24-77B35AB13E49}" dt="2022-11-13T22:15:15.589" v="118" actId="20577"/>
        <pc:sldMkLst>
          <pc:docMk/>
          <pc:sldMk cId="105560391" sldId="5420"/>
        </pc:sldMkLst>
        <pc:spChg chg="mod">
          <ac:chgData name="Krešimir Vidović" userId="c3d8cb17-5b8c-450e-94a9-cfda8ebf6460" providerId="ADAL" clId="{7609C92A-622F-403E-9B24-77B35AB13E49}" dt="2022-11-13T22:15:15.589" v="118" actId="20577"/>
          <ac:spMkLst>
            <pc:docMk/>
            <pc:sldMk cId="105560391" sldId="5420"/>
            <ac:spMk id="3" creationId="{E4542F5B-2FA1-402D-8D09-1005AEB437C5}"/>
          </ac:spMkLst>
        </pc:spChg>
      </pc:sldChg>
    </pc:docChg>
  </pc:docChgLst>
  <pc:docChgLst>
    <pc:chgData name="Krešimir Vidović" userId="c3d8cb17-5b8c-450e-94a9-cfda8ebf6460" providerId="ADAL" clId="{6AF5A31F-EC15-4526-9DCF-5E93507F3679}"/>
    <pc:docChg chg="modSld">
      <pc:chgData name="Krešimir Vidović" userId="c3d8cb17-5b8c-450e-94a9-cfda8ebf6460" providerId="ADAL" clId="{6AF5A31F-EC15-4526-9DCF-5E93507F3679}" dt="2022-11-16T07:39:43.962" v="0" actId="20577"/>
      <pc:docMkLst>
        <pc:docMk/>
      </pc:docMkLst>
      <pc:sldChg chg="modSp mod">
        <pc:chgData name="Krešimir Vidović" userId="c3d8cb17-5b8c-450e-94a9-cfda8ebf6460" providerId="ADAL" clId="{6AF5A31F-EC15-4526-9DCF-5E93507F3679}" dt="2022-11-16T07:39:43.962" v="0" actId="20577"/>
        <pc:sldMkLst>
          <pc:docMk/>
          <pc:sldMk cId="1859422931" sldId="5414"/>
        </pc:sldMkLst>
        <pc:spChg chg="mod">
          <ac:chgData name="Krešimir Vidović" userId="c3d8cb17-5b8c-450e-94a9-cfda8ebf6460" providerId="ADAL" clId="{6AF5A31F-EC15-4526-9DCF-5E93507F3679}" dt="2022-11-16T07:39:43.962" v="0" actId="20577"/>
          <ac:spMkLst>
            <pc:docMk/>
            <pc:sldMk cId="1859422931" sldId="5414"/>
            <ac:spMk id="3" creationId="{F7FF49C4-97A2-4BD2-A87F-DAEC5C5C6DEA}"/>
          </ac:spMkLst>
        </pc:spChg>
      </pc:sldChg>
    </pc:docChg>
  </pc:docChgLst>
  <pc:docChgLst>
    <pc:chgData name="Krešimir Vidović" userId="c3d8cb17-5b8c-450e-94a9-cfda8ebf6460" providerId="ADAL" clId="{68517F28-05A3-47D3-AD09-90F60840CE0B}"/>
    <pc:docChg chg="undo custSel addSld delSld modSld">
      <pc:chgData name="Krešimir Vidović" userId="c3d8cb17-5b8c-450e-94a9-cfda8ebf6460" providerId="ADAL" clId="{68517F28-05A3-47D3-AD09-90F60840CE0B}" dt="2022-11-07T11:44:47.519" v="6579" actId="20577"/>
      <pc:docMkLst>
        <pc:docMk/>
      </pc:docMkLst>
      <pc:sldChg chg="addSp modSp mod">
        <pc:chgData name="Krešimir Vidović" userId="c3d8cb17-5b8c-450e-94a9-cfda8ebf6460" providerId="ADAL" clId="{68517F28-05A3-47D3-AD09-90F60840CE0B}" dt="2022-11-07T11:44:47.519" v="6579" actId="20577"/>
        <pc:sldMkLst>
          <pc:docMk/>
          <pc:sldMk cId="2584117599" sldId="505"/>
        </pc:sldMkLst>
        <pc:spChg chg="add mod">
          <ac:chgData name="Krešimir Vidović" userId="c3d8cb17-5b8c-450e-94a9-cfda8ebf6460" providerId="ADAL" clId="{68517F28-05A3-47D3-AD09-90F60840CE0B}" dt="2022-11-07T11:44:47.519" v="6579" actId="20577"/>
          <ac:spMkLst>
            <pc:docMk/>
            <pc:sldMk cId="2584117599" sldId="505"/>
            <ac:spMk id="4" creationId="{74E46E05-89C8-4CE9-B760-DA043D0A21C5}"/>
          </ac:spMkLst>
        </pc:spChg>
      </pc:sldChg>
      <pc:sldChg chg="addSp delSp modSp mod">
        <pc:chgData name="Krešimir Vidović" userId="c3d8cb17-5b8c-450e-94a9-cfda8ebf6460" providerId="ADAL" clId="{68517F28-05A3-47D3-AD09-90F60840CE0B}" dt="2022-11-07T11:44:34.147" v="6546" actId="21"/>
        <pc:sldMkLst>
          <pc:docMk/>
          <pc:sldMk cId="911759911" sldId="5381"/>
        </pc:sldMkLst>
        <pc:spChg chg="add del mod">
          <ac:chgData name="Krešimir Vidović" userId="c3d8cb17-5b8c-450e-94a9-cfda8ebf6460" providerId="ADAL" clId="{68517F28-05A3-47D3-AD09-90F60840CE0B}" dt="2022-11-07T11:44:34.147" v="6546" actId="21"/>
          <ac:spMkLst>
            <pc:docMk/>
            <pc:sldMk cId="911759911" sldId="5381"/>
            <ac:spMk id="3" creationId="{17825B6A-3863-4D84-9431-DCF04459B529}"/>
          </ac:spMkLst>
        </pc:spChg>
        <pc:spChg chg="del">
          <ac:chgData name="Krešimir Vidović" userId="c3d8cb17-5b8c-450e-94a9-cfda8ebf6460" providerId="ADAL" clId="{68517F28-05A3-47D3-AD09-90F60840CE0B}" dt="2022-11-07T09:58:35.685" v="819" actId="478"/>
          <ac:spMkLst>
            <pc:docMk/>
            <pc:sldMk cId="911759911" sldId="5381"/>
            <ac:spMk id="4" creationId="{D479260C-FBAC-4C81-AAF2-F20A6DF8C8DD}"/>
          </ac:spMkLst>
        </pc:spChg>
        <pc:graphicFrameChg chg="mod modGraphic">
          <ac:chgData name="Krešimir Vidović" userId="c3d8cb17-5b8c-450e-94a9-cfda8ebf6460" providerId="ADAL" clId="{68517F28-05A3-47D3-AD09-90F60840CE0B}" dt="2022-11-07T10:25:35.654" v="1309" actId="6549"/>
          <ac:graphicFrameMkLst>
            <pc:docMk/>
            <pc:sldMk cId="911759911" sldId="5381"/>
            <ac:graphicFrameMk id="5" creationId="{4AAA1128-0156-484B-B91A-26FE69863B9B}"/>
          </ac:graphicFrameMkLst>
        </pc:graphicFrameChg>
      </pc:sldChg>
      <pc:sldChg chg="delSp modSp mod">
        <pc:chgData name="Krešimir Vidović" userId="c3d8cb17-5b8c-450e-94a9-cfda8ebf6460" providerId="ADAL" clId="{68517F28-05A3-47D3-AD09-90F60840CE0B}" dt="2022-11-07T08:33:06.805" v="534" actId="20577"/>
        <pc:sldMkLst>
          <pc:docMk/>
          <pc:sldMk cId="402625520" sldId="5382"/>
        </pc:sldMkLst>
        <pc:spChg chg="mod">
          <ac:chgData name="Krešimir Vidović" userId="c3d8cb17-5b8c-450e-94a9-cfda8ebf6460" providerId="ADAL" clId="{68517F28-05A3-47D3-AD09-90F60840CE0B}" dt="2022-11-07T08:33:06.805" v="534" actId="20577"/>
          <ac:spMkLst>
            <pc:docMk/>
            <pc:sldMk cId="402625520" sldId="5382"/>
            <ac:spMk id="3" creationId="{F67D3447-9E4A-4161-B034-7F3B4A97F245}"/>
          </ac:spMkLst>
        </pc:spChg>
        <pc:spChg chg="del">
          <ac:chgData name="Krešimir Vidović" userId="c3d8cb17-5b8c-450e-94a9-cfda8ebf6460" providerId="ADAL" clId="{68517F28-05A3-47D3-AD09-90F60840CE0B}" dt="2022-11-07T08:32:15.734" v="525" actId="478"/>
          <ac:spMkLst>
            <pc:docMk/>
            <pc:sldMk cId="402625520" sldId="5382"/>
            <ac:spMk id="4" creationId="{CAEF73E0-1532-4BEC-BA41-B761DF7E4799}"/>
          </ac:spMkLst>
        </pc:spChg>
      </pc:sldChg>
      <pc:sldChg chg="modSp mod">
        <pc:chgData name="Krešimir Vidović" userId="c3d8cb17-5b8c-450e-94a9-cfda8ebf6460" providerId="ADAL" clId="{68517F28-05A3-47D3-AD09-90F60840CE0B}" dt="2022-11-07T08:49:28.427" v="703" actId="27636"/>
        <pc:sldMkLst>
          <pc:docMk/>
          <pc:sldMk cId="4029542327" sldId="5383"/>
        </pc:sldMkLst>
        <pc:spChg chg="mod">
          <ac:chgData name="Krešimir Vidović" userId="c3d8cb17-5b8c-450e-94a9-cfda8ebf6460" providerId="ADAL" clId="{68517F28-05A3-47D3-AD09-90F60840CE0B}" dt="2022-11-07T08:49:28.427" v="703" actId="27636"/>
          <ac:spMkLst>
            <pc:docMk/>
            <pc:sldMk cId="4029542327" sldId="5383"/>
            <ac:spMk id="2" creationId="{00000000-0000-0000-0000-000000000000}"/>
          </ac:spMkLst>
        </pc:spChg>
      </pc:sldChg>
      <pc:sldChg chg="modSp mod">
        <pc:chgData name="Krešimir Vidović" userId="c3d8cb17-5b8c-450e-94a9-cfda8ebf6460" providerId="ADAL" clId="{68517F28-05A3-47D3-AD09-90F60840CE0B}" dt="2022-11-07T10:25:22.296" v="1306"/>
        <pc:sldMkLst>
          <pc:docMk/>
          <pc:sldMk cId="1154202714" sldId="5385"/>
        </pc:sldMkLst>
        <pc:graphicFrameChg chg="mod modGraphic">
          <ac:chgData name="Krešimir Vidović" userId="c3d8cb17-5b8c-450e-94a9-cfda8ebf6460" providerId="ADAL" clId="{68517F28-05A3-47D3-AD09-90F60840CE0B}" dt="2022-11-07T10:25:22.296" v="1306"/>
          <ac:graphicFrameMkLst>
            <pc:docMk/>
            <pc:sldMk cId="1154202714" sldId="5385"/>
            <ac:graphicFrameMk id="3" creationId="{B127C58B-6A96-44B1-8B89-10DAF2196979}"/>
          </ac:graphicFrameMkLst>
        </pc:graphicFrameChg>
      </pc:sldChg>
      <pc:sldChg chg="delSp del mod">
        <pc:chgData name="Krešimir Vidović" userId="c3d8cb17-5b8c-450e-94a9-cfda8ebf6460" providerId="ADAL" clId="{68517F28-05A3-47D3-AD09-90F60840CE0B}" dt="2022-11-07T11:28:47.569" v="5670" actId="47"/>
        <pc:sldMkLst>
          <pc:docMk/>
          <pc:sldMk cId="3678332501" sldId="5387"/>
        </pc:sldMkLst>
        <pc:spChg chg="del">
          <ac:chgData name="Krešimir Vidović" userId="c3d8cb17-5b8c-450e-94a9-cfda8ebf6460" providerId="ADAL" clId="{68517F28-05A3-47D3-AD09-90F60840CE0B}" dt="2022-11-07T08:32:10.005" v="524" actId="478"/>
          <ac:spMkLst>
            <pc:docMk/>
            <pc:sldMk cId="3678332501" sldId="5387"/>
            <ac:spMk id="4" creationId="{B4666DC7-C33B-4BF0-A8BE-2FF5FE51C8E7}"/>
          </ac:spMkLst>
        </pc:spChg>
      </pc:sldChg>
      <pc:sldChg chg="delSp modSp mod">
        <pc:chgData name="Krešimir Vidović" userId="c3d8cb17-5b8c-450e-94a9-cfda8ebf6460" providerId="ADAL" clId="{68517F28-05A3-47D3-AD09-90F60840CE0B}" dt="2022-11-07T09:58:20.543" v="818" actId="6549"/>
        <pc:sldMkLst>
          <pc:docMk/>
          <pc:sldMk cId="3724916545" sldId="5388"/>
        </pc:sldMkLst>
        <pc:spChg chg="mod">
          <ac:chgData name="Krešimir Vidović" userId="c3d8cb17-5b8c-450e-94a9-cfda8ebf6460" providerId="ADAL" clId="{68517F28-05A3-47D3-AD09-90F60840CE0B}" dt="2022-11-07T09:58:20.543" v="818" actId="6549"/>
          <ac:spMkLst>
            <pc:docMk/>
            <pc:sldMk cId="3724916545" sldId="5388"/>
            <ac:spMk id="3" creationId="{FFC37684-F954-4C71-A044-A3807B9E2672}"/>
          </ac:spMkLst>
        </pc:spChg>
        <pc:spChg chg="del">
          <ac:chgData name="Krešimir Vidović" userId="c3d8cb17-5b8c-450e-94a9-cfda8ebf6460" providerId="ADAL" clId="{68517F28-05A3-47D3-AD09-90F60840CE0B}" dt="2022-11-07T08:32:18.898" v="526" actId="478"/>
          <ac:spMkLst>
            <pc:docMk/>
            <pc:sldMk cId="3724916545" sldId="5388"/>
            <ac:spMk id="4" creationId="{71433706-7642-411A-A609-E805212C4103}"/>
          </ac:spMkLst>
        </pc:spChg>
      </pc:sldChg>
      <pc:sldChg chg="delSp mod">
        <pc:chgData name="Krešimir Vidović" userId="c3d8cb17-5b8c-450e-94a9-cfda8ebf6460" providerId="ADAL" clId="{68517F28-05A3-47D3-AD09-90F60840CE0B}" dt="2022-11-07T08:32:21.210" v="527" actId="478"/>
        <pc:sldMkLst>
          <pc:docMk/>
          <pc:sldMk cId="2568861198" sldId="5389"/>
        </pc:sldMkLst>
        <pc:spChg chg="del">
          <ac:chgData name="Krešimir Vidović" userId="c3d8cb17-5b8c-450e-94a9-cfda8ebf6460" providerId="ADAL" clId="{68517F28-05A3-47D3-AD09-90F60840CE0B}" dt="2022-11-07T08:32:21.210" v="527" actId="478"/>
          <ac:spMkLst>
            <pc:docMk/>
            <pc:sldMk cId="2568861198" sldId="5389"/>
            <ac:spMk id="4" creationId="{C4052DE6-A028-467D-B2EF-CA390BFCCB21}"/>
          </ac:spMkLst>
        </pc:spChg>
      </pc:sldChg>
      <pc:sldChg chg="delSp mod">
        <pc:chgData name="Krešimir Vidović" userId="c3d8cb17-5b8c-450e-94a9-cfda8ebf6460" providerId="ADAL" clId="{68517F28-05A3-47D3-AD09-90F60840CE0B}" dt="2022-11-07T08:32:23.609" v="528" actId="478"/>
        <pc:sldMkLst>
          <pc:docMk/>
          <pc:sldMk cId="2273996746" sldId="5390"/>
        </pc:sldMkLst>
        <pc:spChg chg="del">
          <ac:chgData name="Krešimir Vidović" userId="c3d8cb17-5b8c-450e-94a9-cfda8ebf6460" providerId="ADAL" clId="{68517F28-05A3-47D3-AD09-90F60840CE0B}" dt="2022-11-07T08:32:23.609" v="528" actId="478"/>
          <ac:spMkLst>
            <pc:docMk/>
            <pc:sldMk cId="2273996746" sldId="5390"/>
            <ac:spMk id="4" creationId="{2C16DDE8-7318-42B4-B927-155B0A737500}"/>
          </ac:spMkLst>
        </pc:spChg>
      </pc:sldChg>
      <pc:sldChg chg="delSp modSp mod">
        <pc:chgData name="Krešimir Vidović" userId="c3d8cb17-5b8c-450e-94a9-cfda8ebf6460" providerId="ADAL" clId="{68517F28-05A3-47D3-AD09-90F60840CE0B}" dt="2022-11-07T08:32:32.970" v="532" actId="404"/>
        <pc:sldMkLst>
          <pc:docMk/>
          <pc:sldMk cId="658154693" sldId="5391"/>
        </pc:sldMkLst>
        <pc:spChg chg="mod">
          <ac:chgData name="Krešimir Vidović" userId="c3d8cb17-5b8c-450e-94a9-cfda8ebf6460" providerId="ADAL" clId="{68517F28-05A3-47D3-AD09-90F60840CE0B}" dt="2022-11-07T08:32:32.970" v="532" actId="404"/>
          <ac:spMkLst>
            <pc:docMk/>
            <pc:sldMk cId="658154693" sldId="5391"/>
            <ac:spMk id="3" creationId="{82649D8E-5C8E-410B-A82B-38265BD527BE}"/>
          </ac:spMkLst>
        </pc:spChg>
        <pc:spChg chg="del">
          <ac:chgData name="Krešimir Vidović" userId="c3d8cb17-5b8c-450e-94a9-cfda8ebf6460" providerId="ADAL" clId="{68517F28-05A3-47D3-AD09-90F60840CE0B}" dt="2022-11-07T08:32:25.816" v="529" actId="478"/>
          <ac:spMkLst>
            <pc:docMk/>
            <pc:sldMk cId="658154693" sldId="5391"/>
            <ac:spMk id="4" creationId="{1537BFB0-0EDE-4B8D-87D0-93D8EED0550E}"/>
          </ac:spMkLst>
        </pc:spChg>
      </pc:sldChg>
      <pc:sldChg chg="modSp mod">
        <pc:chgData name="Krešimir Vidović" userId="c3d8cb17-5b8c-450e-94a9-cfda8ebf6460" providerId="ADAL" clId="{68517F28-05A3-47D3-AD09-90F60840CE0B}" dt="2022-11-07T11:29:07.842" v="5676" actId="313"/>
        <pc:sldMkLst>
          <pc:docMk/>
          <pc:sldMk cId="2385676463" sldId="5394"/>
        </pc:sldMkLst>
        <pc:spChg chg="mod">
          <ac:chgData name="Krešimir Vidović" userId="c3d8cb17-5b8c-450e-94a9-cfda8ebf6460" providerId="ADAL" clId="{68517F28-05A3-47D3-AD09-90F60840CE0B}" dt="2022-11-07T11:29:07.842" v="5676" actId="313"/>
          <ac:spMkLst>
            <pc:docMk/>
            <pc:sldMk cId="2385676463" sldId="5394"/>
            <ac:spMk id="3" creationId="{B9F9925F-6E32-4BA7-A526-8DD5B0F2EC14}"/>
          </ac:spMkLst>
        </pc:spChg>
      </pc:sldChg>
      <pc:sldChg chg="modSp mod">
        <pc:chgData name="Krešimir Vidović" userId="c3d8cb17-5b8c-450e-94a9-cfda8ebf6460" providerId="ADAL" clId="{68517F28-05A3-47D3-AD09-90F60840CE0B}" dt="2022-11-07T08:42:28.885" v="700" actId="20577"/>
        <pc:sldMkLst>
          <pc:docMk/>
          <pc:sldMk cId="2300965558" sldId="5400"/>
        </pc:sldMkLst>
        <pc:spChg chg="mod">
          <ac:chgData name="Krešimir Vidović" userId="c3d8cb17-5b8c-450e-94a9-cfda8ebf6460" providerId="ADAL" clId="{68517F28-05A3-47D3-AD09-90F60840CE0B}" dt="2022-11-07T08:42:28.885" v="700" actId="20577"/>
          <ac:spMkLst>
            <pc:docMk/>
            <pc:sldMk cId="2300965558" sldId="5400"/>
            <ac:spMk id="3" creationId="{20A9BBE9-E692-4DFD-A1FB-44FDD5C08EE7}"/>
          </ac:spMkLst>
        </pc:spChg>
      </pc:sldChg>
      <pc:sldChg chg="modSp mod">
        <pc:chgData name="Krešimir Vidović" userId="c3d8cb17-5b8c-450e-94a9-cfda8ebf6460" providerId="ADAL" clId="{68517F28-05A3-47D3-AD09-90F60840CE0B}" dt="2022-11-07T08:29:31.865" v="523" actId="790"/>
        <pc:sldMkLst>
          <pc:docMk/>
          <pc:sldMk cId="1774924578" sldId="5403"/>
        </pc:sldMkLst>
        <pc:spChg chg="mod">
          <ac:chgData name="Krešimir Vidović" userId="c3d8cb17-5b8c-450e-94a9-cfda8ebf6460" providerId="ADAL" clId="{68517F28-05A3-47D3-AD09-90F60840CE0B}" dt="2022-11-07T08:29:31.865" v="523" actId="790"/>
          <ac:spMkLst>
            <pc:docMk/>
            <pc:sldMk cId="1774924578" sldId="5403"/>
            <ac:spMk id="3" creationId="{20A9BBE9-E692-4DFD-A1FB-44FDD5C08EE7}"/>
          </ac:spMkLst>
        </pc:spChg>
      </pc:sldChg>
      <pc:sldChg chg="add del">
        <pc:chgData name="Krešimir Vidović" userId="c3d8cb17-5b8c-450e-94a9-cfda8ebf6460" providerId="ADAL" clId="{68517F28-05A3-47D3-AD09-90F60840CE0B}" dt="2022-11-07T08:50:58.887" v="704" actId="47"/>
        <pc:sldMkLst>
          <pc:docMk/>
          <pc:sldMk cId="2243450113" sldId="5404"/>
        </pc:sldMkLst>
      </pc:sldChg>
      <pc:sldChg chg="new">
        <pc:chgData name="Krešimir Vidović" userId="c3d8cb17-5b8c-450e-94a9-cfda8ebf6460" providerId="ADAL" clId="{68517F28-05A3-47D3-AD09-90F60840CE0B}" dt="2022-11-07T08:51:02.353" v="705" actId="680"/>
        <pc:sldMkLst>
          <pc:docMk/>
          <pc:sldMk cId="3018608019" sldId="5404"/>
        </pc:sldMkLst>
      </pc:sldChg>
      <pc:sldChg chg="modSp new del mod">
        <pc:chgData name="Krešimir Vidović" userId="c3d8cb17-5b8c-450e-94a9-cfda8ebf6460" providerId="ADAL" clId="{68517F28-05A3-47D3-AD09-90F60840CE0B}" dt="2022-11-07T08:53:33.546" v="762" actId="47"/>
        <pc:sldMkLst>
          <pc:docMk/>
          <pc:sldMk cId="462534869" sldId="5405"/>
        </pc:sldMkLst>
        <pc:spChg chg="mod">
          <ac:chgData name="Krešimir Vidović" userId="c3d8cb17-5b8c-450e-94a9-cfda8ebf6460" providerId="ADAL" clId="{68517F28-05A3-47D3-AD09-90F60840CE0B}" dt="2022-11-07T08:53:12.815" v="749" actId="20577"/>
          <ac:spMkLst>
            <pc:docMk/>
            <pc:sldMk cId="462534869" sldId="5405"/>
            <ac:spMk id="2" creationId="{803C9CAA-74FB-4718-80AC-B13C9C6698DF}"/>
          </ac:spMkLst>
        </pc:spChg>
        <pc:spChg chg="mod">
          <ac:chgData name="Krešimir Vidović" userId="c3d8cb17-5b8c-450e-94a9-cfda8ebf6460" providerId="ADAL" clId="{68517F28-05A3-47D3-AD09-90F60840CE0B}" dt="2022-11-07T08:53:08.440" v="729" actId="6549"/>
          <ac:spMkLst>
            <pc:docMk/>
            <pc:sldMk cId="462534869" sldId="5405"/>
            <ac:spMk id="3" creationId="{03F9A7B6-A09C-4483-A688-215FFEE23E67}"/>
          </ac:spMkLst>
        </pc:spChg>
      </pc:sldChg>
      <pc:sldChg chg="modSp add mod">
        <pc:chgData name="Krešimir Vidović" userId="c3d8cb17-5b8c-450e-94a9-cfda8ebf6460" providerId="ADAL" clId="{68517F28-05A3-47D3-AD09-90F60840CE0B}" dt="2022-11-07T10:24:27.696" v="1297" actId="27636"/>
        <pc:sldMkLst>
          <pc:docMk/>
          <pc:sldMk cId="63822633" sldId="5406"/>
        </pc:sldMkLst>
        <pc:spChg chg="mod">
          <ac:chgData name="Krešimir Vidović" userId="c3d8cb17-5b8c-450e-94a9-cfda8ebf6460" providerId="ADAL" clId="{68517F28-05A3-47D3-AD09-90F60840CE0B}" dt="2022-11-07T08:53:29.187" v="761" actId="20577"/>
          <ac:spMkLst>
            <pc:docMk/>
            <pc:sldMk cId="63822633" sldId="5406"/>
            <ac:spMk id="2" creationId="{803C9CAA-74FB-4718-80AC-B13C9C6698DF}"/>
          </ac:spMkLst>
        </pc:spChg>
        <pc:spChg chg="mod">
          <ac:chgData name="Krešimir Vidović" userId="c3d8cb17-5b8c-450e-94a9-cfda8ebf6460" providerId="ADAL" clId="{68517F28-05A3-47D3-AD09-90F60840CE0B}" dt="2022-11-07T10:24:27.696" v="1297" actId="27636"/>
          <ac:spMkLst>
            <pc:docMk/>
            <pc:sldMk cId="63822633" sldId="5406"/>
            <ac:spMk id="3" creationId="{03F9A7B6-A09C-4483-A688-215FFEE23E67}"/>
          </ac:spMkLst>
        </pc:spChg>
      </pc:sldChg>
      <pc:sldChg chg="modSp add mod">
        <pc:chgData name="Krešimir Vidović" userId="c3d8cb17-5b8c-450e-94a9-cfda8ebf6460" providerId="ADAL" clId="{68517F28-05A3-47D3-AD09-90F60840CE0B}" dt="2022-11-07T08:54:27.075" v="786" actId="27636"/>
        <pc:sldMkLst>
          <pc:docMk/>
          <pc:sldMk cId="3650781854" sldId="5407"/>
        </pc:sldMkLst>
        <pc:spChg chg="mod">
          <ac:chgData name="Krešimir Vidović" userId="c3d8cb17-5b8c-450e-94a9-cfda8ebf6460" providerId="ADAL" clId="{68517F28-05A3-47D3-AD09-90F60840CE0B}" dt="2022-11-07T08:54:00.189" v="768" actId="6549"/>
          <ac:spMkLst>
            <pc:docMk/>
            <pc:sldMk cId="3650781854" sldId="5407"/>
            <ac:spMk id="2" creationId="{803C9CAA-74FB-4718-80AC-B13C9C6698DF}"/>
          </ac:spMkLst>
        </pc:spChg>
        <pc:spChg chg="mod">
          <ac:chgData name="Krešimir Vidović" userId="c3d8cb17-5b8c-450e-94a9-cfda8ebf6460" providerId="ADAL" clId="{68517F28-05A3-47D3-AD09-90F60840CE0B}" dt="2022-11-07T08:54:27.075" v="786" actId="27636"/>
          <ac:spMkLst>
            <pc:docMk/>
            <pc:sldMk cId="3650781854" sldId="5407"/>
            <ac:spMk id="3" creationId="{03F9A7B6-A09C-4483-A688-215FFEE23E67}"/>
          </ac:spMkLst>
        </pc:spChg>
      </pc:sldChg>
      <pc:sldChg chg="delSp modSp new mod">
        <pc:chgData name="Krešimir Vidović" userId="c3d8cb17-5b8c-450e-94a9-cfda8ebf6460" providerId="ADAL" clId="{68517F28-05A3-47D3-AD09-90F60840CE0B}" dt="2022-11-07T10:27:19.715" v="1355" actId="20577"/>
        <pc:sldMkLst>
          <pc:docMk/>
          <pc:sldMk cId="2273007476" sldId="5408"/>
        </pc:sldMkLst>
        <pc:spChg chg="mod">
          <ac:chgData name="Krešimir Vidović" userId="c3d8cb17-5b8c-450e-94a9-cfda8ebf6460" providerId="ADAL" clId="{68517F28-05A3-47D3-AD09-90F60840CE0B}" dt="2022-11-07T10:27:19.715" v="1355" actId="20577"/>
          <ac:spMkLst>
            <pc:docMk/>
            <pc:sldMk cId="2273007476" sldId="5408"/>
            <ac:spMk id="2" creationId="{14D4155A-8E4A-4419-990B-BA8E163BE5BF}"/>
          </ac:spMkLst>
        </pc:spChg>
        <pc:spChg chg="mod">
          <ac:chgData name="Krešimir Vidović" userId="c3d8cb17-5b8c-450e-94a9-cfda8ebf6460" providerId="ADAL" clId="{68517F28-05A3-47D3-AD09-90F60840CE0B}" dt="2022-11-07T10:27:12.245" v="1352"/>
          <ac:spMkLst>
            <pc:docMk/>
            <pc:sldMk cId="2273007476" sldId="5408"/>
            <ac:spMk id="3" creationId="{F7FF49C4-97A2-4BD2-A87F-DAEC5C5C6DEA}"/>
          </ac:spMkLst>
        </pc:spChg>
        <pc:spChg chg="del">
          <ac:chgData name="Krešimir Vidović" userId="c3d8cb17-5b8c-450e-94a9-cfda8ebf6460" providerId="ADAL" clId="{68517F28-05A3-47D3-AD09-90F60840CE0B}" dt="2022-11-07T10:07:42.006" v="972" actId="478"/>
          <ac:spMkLst>
            <pc:docMk/>
            <pc:sldMk cId="2273007476" sldId="5408"/>
            <ac:spMk id="4" creationId="{81998FD2-4B68-45C9-A543-77E7DC261E6A}"/>
          </ac:spMkLst>
        </pc:spChg>
      </pc:sldChg>
      <pc:sldChg chg="modSp add del mod">
        <pc:chgData name="Krešimir Vidović" userId="c3d8cb17-5b8c-450e-94a9-cfda8ebf6460" providerId="ADAL" clId="{68517F28-05A3-47D3-AD09-90F60840CE0B}" dt="2022-11-07T10:27:14.304" v="1353" actId="47"/>
        <pc:sldMkLst>
          <pc:docMk/>
          <pc:sldMk cId="1404958488" sldId="5409"/>
        </pc:sldMkLst>
        <pc:spChg chg="mod">
          <ac:chgData name="Krešimir Vidović" userId="c3d8cb17-5b8c-450e-94a9-cfda8ebf6460" providerId="ADAL" clId="{68517F28-05A3-47D3-AD09-90F60840CE0B}" dt="2022-11-07T10:27:09.377" v="1350" actId="27636"/>
          <ac:spMkLst>
            <pc:docMk/>
            <pc:sldMk cId="1404958488" sldId="5409"/>
            <ac:spMk id="2" creationId="{14D4155A-8E4A-4419-990B-BA8E163BE5BF}"/>
          </ac:spMkLst>
        </pc:spChg>
        <pc:spChg chg="mod">
          <ac:chgData name="Krešimir Vidović" userId="c3d8cb17-5b8c-450e-94a9-cfda8ebf6460" providerId="ADAL" clId="{68517F28-05A3-47D3-AD09-90F60840CE0B}" dt="2022-11-07T10:11:08.152" v="1186" actId="20577"/>
          <ac:spMkLst>
            <pc:docMk/>
            <pc:sldMk cId="1404958488" sldId="5409"/>
            <ac:spMk id="3" creationId="{F7FF49C4-97A2-4BD2-A87F-DAEC5C5C6DEA}"/>
          </ac:spMkLst>
        </pc:spChg>
      </pc:sldChg>
      <pc:sldChg chg="modSp add mod">
        <pc:chgData name="Krešimir Vidović" userId="c3d8cb17-5b8c-450e-94a9-cfda8ebf6460" providerId="ADAL" clId="{68517F28-05A3-47D3-AD09-90F60840CE0B}" dt="2022-11-07T10:45:48.829" v="3125" actId="313"/>
        <pc:sldMkLst>
          <pc:docMk/>
          <pc:sldMk cId="2060967561" sldId="5409"/>
        </pc:sldMkLst>
        <pc:spChg chg="mod">
          <ac:chgData name="Krešimir Vidović" userId="c3d8cb17-5b8c-450e-94a9-cfda8ebf6460" providerId="ADAL" clId="{68517F28-05A3-47D3-AD09-90F60840CE0B}" dt="2022-11-07T10:45:48.829" v="3125" actId="313"/>
          <ac:spMkLst>
            <pc:docMk/>
            <pc:sldMk cId="2060967561" sldId="5409"/>
            <ac:spMk id="3" creationId="{F7FF49C4-97A2-4BD2-A87F-DAEC5C5C6DEA}"/>
          </ac:spMkLst>
        </pc:spChg>
      </pc:sldChg>
      <pc:sldChg chg="modSp add mod">
        <pc:chgData name="Krešimir Vidović" userId="c3d8cb17-5b8c-450e-94a9-cfda8ebf6460" providerId="ADAL" clId="{68517F28-05A3-47D3-AD09-90F60840CE0B}" dt="2022-11-07T10:49:34.239" v="3310" actId="20577"/>
        <pc:sldMkLst>
          <pc:docMk/>
          <pc:sldMk cId="3135657076" sldId="5410"/>
        </pc:sldMkLst>
        <pc:spChg chg="mod">
          <ac:chgData name="Krešimir Vidović" userId="c3d8cb17-5b8c-450e-94a9-cfda8ebf6460" providerId="ADAL" clId="{68517F28-05A3-47D3-AD09-90F60840CE0B}" dt="2022-11-07T10:49:34.239" v="3310" actId="20577"/>
          <ac:spMkLst>
            <pc:docMk/>
            <pc:sldMk cId="3135657076" sldId="5410"/>
            <ac:spMk id="3" creationId="{F7FF49C4-97A2-4BD2-A87F-DAEC5C5C6DEA}"/>
          </ac:spMkLst>
        </pc:spChg>
      </pc:sldChg>
      <pc:sldChg chg="modSp add del mod">
        <pc:chgData name="Krešimir Vidović" userId="c3d8cb17-5b8c-450e-94a9-cfda8ebf6460" providerId="ADAL" clId="{68517F28-05A3-47D3-AD09-90F60840CE0B}" dt="2022-11-07T10:27:15.392" v="1354" actId="47"/>
        <pc:sldMkLst>
          <pc:docMk/>
          <pc:sldMk cId="4157946733" sldId="5410"/>
        </pc:sldMkLst>
        <pc:spChg chg="mod">
          <ac:chgData name="Krešimir Vidović" userId="c3d8cb17-5b8c-450e-94a9-cfda8ebf6460" providerId="ADAL" clId="{68517F28-05A3-47D3-AD09-90F60840CE0B}" dt="2022-11-07T10:26:59.115" v="1346" actId="27636"/>
          <ac:spMkLst>
            <pc:docMk/>
            <pc:sldMk cId="4157946733" sldId="5410"/>
            <ac:spMk id="2" creationId="{14D4155A-8E4A-4419-990B-BA8E163BE5BF}"/>
          </ac:spMkLst>
        </pc:spChg>
        <pc:spChg chg="mod">
          <ac:chgData name="Krešimir Vidović" userId="c3d8cb17-5b8c-450e-94a9-cfda8ebf6460" providerId="ADAL" clId="{68517F28-05A3-47D3-AD09-90F60840CE0B}" dt="2022-11-07T10:12:13.373" v="1289" actId="5793"/>
          <ac:spMkLst>
            <pc:docMk/>
            <pc:sldMk cId="4157946733" sldId="5410"/>
            <ac:spMk id="3" creationId="{F7FF49C4-97A2-4BD2-A87F-DAEC5C5C6DEA}"/>
          </ac:spMkLst>
        </pc:spChg>
      </pc:sldChg>
      <pc:sldChg chg="modSp add del mod">
        <pc:chgData name="Krešimir Vidović" userId="c3d8cb17-5b8c-450e-94a9-cfda8ebf6460" providerId="ADAL" clId="{68517F28-05A3-47D3-AD09-90F60840CE0B}" dt="2022-11-07T10:48:21.118" v="3286" actId="47"/>
        <pc:sldMkLst>
          <pc:docMk/>
          <pc:sldMk cId="2057436697" sldId="5411"/>
        </pc:sldMkLst>
        <pc:spChg chg="mod">
          <ac:chgData name="Krešimir Vidović" userId="c3d8cb17-5b8c-450e-94a9-cfda8ebf6460" providerId="ADAL" clId="{68517F28-05A3-47D3-AD09-90F60840CE0B}" dt="2022-11-07T10:48:15.595" v="3285" actId="27636"/>
          <ac:spMkLst>
            <pc:docMk/>
            <pc:sldMk cId="2057436697" sldId="5411"/>
            <ac:spMk id="3" creationId="{F7FF49C4-97A2-4BD2-A87F-DAEC5C5C6DEA}"/>
          </ac:spMkLst>
        </pc:spChg>
      </pc:sldChg>
      <pc:sldChg chg="modSp add mod">
        <pc:chgData name="Krešimir Vidović" userId="c3d8cb17-5b8c-450e-94a9-cfda8ebf6460" providerId="ADAL" clId="{68517F28-05A3-47D3-AD09-90F60840CE0B}" dt="2022-11-07T11:14:52.849" v="5013" actId="6549"/>
        <pc:sldMkLst>
          <pc:docMk/>
          <pc:sldMk cId="2687145537" sldId="5412"/>
        </pc:sldMkLst>
        <pc:spChg chg="mod">
          <ac:chgData name="Krešimir Vidović" userId="c3d8cb17-5b8c-450e-94a9-cfda8ebf6460" providerId="ADAL" clId="{68517F28-05A3-47D3-AD09-90F60840CE0B}" dt="2022-11-07T11:14:52.849" v="5013" actId="6549"/>
          <ac:spMkLst>
            <pc:docMk/>
            <pc:sldMk cId="2687145537" sldId="5412"/>
            <ac:spMk id="3" creationId="{F7FF49C4-97A2-4BD2-A87F-DAEC5C5C6DEA}"/>
          </ac:spMkLst>
        </pc:spChg>
      </pc:sldChg>
      <pc:sldChg chg="addSp delSp modSp new mod">
        <pc:chgData name="Krešimir Vidović" userId="c3d8cb17-5b8c-450e-94a9-cfda8ebf6460" providerId="ADAL" clId="{68517F28-05A3-47D3-AD09-90F60840CE0B}" dt="2022-11-07T11:38:38.136" v="6481" actId="1076"/>
        <pc:sldMkLst>
          <pc:docMk/>
          <pc:sldMk cId="4195348159" sldId="5413"/>
        </pc:sldMkLst>
        <pc:spChg chg="mod">
          <ac:chgData name="Krešimir Vidović" userId="c3d8cb17-5b8c-450e-94a9-cfda8ebf6460" providerId="ADAL" clId="{68517F28-05A3-47D3-AD09-90F60840CE0B}" dt="2022-11-07T11:07:38.092" v="4643" actId="20577"/>
          <ac:spMkLst>
            <pc:docMk/>
            <pc:sldMk cId="4195348159" sldId="5413"/>
            <ac:spMk id="2" creationId="{B79E609F-A725-4238-8A7B-EE24F38A3880}"/>
          </ac:spMkLst>
        </pc:spChg>
        <pc:spChg chg="del">
          <ac:chgData name="Krešimir Vidović" userId="c3d8cb17-5b8c-450e-94a9-cfda8ebf6460" providerId="ADAL" clId="{68517F28-05A3-47D3-AD09-90F60840CE0B}" dt="2022-11-07T10:54:03.308" v="3905" actId="478"/>
          <ac:spMkLst>
            <pc:docMk/>
            <pc:sldMk cId="4195348159" sldId="5413"/>
            <ac:spMk id="3" creationId="{AB01A96D-ED0A-4367-A9E0-4B2B43ADE3D1}"/>
          </ac:spMkLst>
        </pc:spChg>
        <pc:spChg chg="del">
          <ac:chgData name="Krešimir Vidović" userId="c3d8cb17-5b8c-450e-94a9-cfda8ebf6460" providerId="ADAL" clId="{68517F28-05A3-47D3-AD09-90F60840CE0B}" dt="2022-11-07T11:36:46.260" v="6461" actId="478"/>
          <ac:spMkLst>
            <pc:docMk/>
            <pc:sldMk cId="4195348159" sldId="5413"/>
            <ac:spMk id="4" creationId="{AD20587B-BF78-4DA0-9521-A3F70635B2FF}"/>
          </ac:spMkLst>
        </pc:spChg>
        <pc:graphicFrameChg chg="add mod modGraphic">
          <ac:chgData name="Krešimir Vidović" userId="c3d8cb17-5b8c-450e-94a9-cfda8ebf6460" providerId="ADAL" clId="{68517F28-05A3-47D3-AD09-90F60840CE0B}" dt="2022-11-07T11:38:38.136" v="6481" actId="1076"/>
          <ac:graphicFrameMkLst>
            <pc:docMk/>
            <pc:sldMk cId="4195348159" sldId="5413"/>
            <ac:graphicFrameMk id="5" creationId="{BB22577A-F523-4F01-9E24-13F4C86BCB57}"/>
          </ac:graphicFrameMkLst>
        </pc:graphicFrameChg>
      </pc:sldChg>
      <pc:sldChg chg="add del">
        <pc:chgData name="Krešimir Vidović" userId="c3d8cb17-5b8c-450e-94a9-cfda8ebf6460" providerId="ADAL" clId="{68517F28-05A3-47D3-AD09-90F60840CE0B}" dt="2022-11-07T11:28:10.691" v="5656" actId="47"/>
        <pc:sldMkLst>
          <pc:docMk/>
          <pc:sldMk cId="1206744811" sldId="5414"/>
        </pc:sldMkLst>
      </pc:sldChg>
      <pc:sldChg chg="modSp add mod">
        <pc:chgData name="Krešimir Vidović" userId="c3d8cb17-5b8c-450e-94a9-cfda8ebf6460" providerId="ADAL" clId="{68517F28-05A3-47D3-AD09-90F60840CE0B}" dt="2022-11-07T11:39:45.236" v="6544" actId="20577"/>
        <pc:sldMkLst>
          <pc:docMk/>
          <pc:sldMk cId="1859422931" sldId="5414"/>
        </pc:sldMkLst>
        <pc:spChg chg="mod">
          <ac:chgData name="Krešimir Vidović" userId="c3d8cb17-5b8c-450e-94a9-cfda8ebf6460" providerId="ADAL" clId="{68517F28-05A3-47D3-AD09-90F60840CE0B}" dt="2022-11-07T11:28:19.646" v="5668" actId="20577"/>
          <ac:spMkLst>
            <pc:docMk/>
            <pc:sldMk cId="1859422931" sldId="5414"/>
            <ac:spMk id="2" creationId="{14D4155A-8E4A-4419-990B-BA8E163BE5BF}"/>
          </ac:spMkLst>
        </pc:spChg>
        <pc:spChg chg="mod">
          <ac:chgData name="Krešimir Vidović" userId="c3d8cb17-5b8c-450e-94a9-cfda8ebf6460" providerId="ADAL" clId="{68517F28-05A3-47D3-AD09-90F60840CE0B}" dt="2022-11-07T11:39:45.236" v="6544" actId="20577"/>
          <ac:spMkLst>
            <pc:docMk/>
            <pc:sldMk cId="1859422931" sldId="5414"/>
            <ac:spMk id="3" creationId="{F7FF49C4-97A2-4BD2-A87F-DAEC5C5C6DEA}"/>
          </ac:spMkLst>
        </pc:spChg>
      </pc:sldChg>
    </pc:docChg>
  </pc:docChgLst>
  <pc:docChgLst>
    <pc:chgData name="Krešimir Vidović" userId="c3d8cb17-5b8c-450e-94a9-cfda8ebf6460" providerId="ADAL" clId="{872B84CE-FE98-45BF-9510-A9360F83B3CA}"/>
    <pc:docChg chg="delSld">
      <pc:chgData name="Krešimir Vidović" userId="c3d8cb17-5b8c-450e-94a9-cfda8ebf6460" providerId="ADAL" clId="{872B84CE-FE98-45BF-9510-A9360F83B3CA}" dt="2022-11-16T06:51:53.084" v="0" actId="2696"/>
      <pc:docMkLst>
        <pc:docMk/>
      </pc:docMkLst>
      <pc:sldChg chg="del">
        <pc:chgData name="Krešimir Vidović" userId="c3d8cb17-5b8c-450e-94a9-cfda8ebf6460" providerId="ADAL" clId="{872B84CE-FE98-45BF-9510-A9360F83B3CA}" dt="2022-11-16T06:51:53.084" v="0" actId="2696"/>
        <pc:sldMkLst>
          <pc:docMk/>
          <pc:sldMk cId="2584117599" sldId="505"/>
        </pc:sldMkLst>
      </pc:sldChg>
      <pc:sldChg chg="del">
        <pc:chgData name="Krešimir Vidović" userId="c3d8cb17-5b8c-450e-94a9-cfda8ebf6460" providerId="ADAL" clId="{872B84CE-FE98-45BF-9510-A9360F83B3CA}" dt="2022-11-16T06:51:53.084" v="0" actId="2696"/>
        <pc:sldMkLst>
          <pc:docMk/>
          <pc:sldMk cId="2615638662" sldId="510"/>
        </pc:sldMkLst>
      </pc:sldChg>
      <pc:sldChg chg="del">
        <pc:chgData name="Krešimir Vidović" userId="c3d8cb17-5b8c-450e-94a9-cfda8ebf6460" providerId="ADAL" clId="{872B84CE-FE98-45BF-9510-A9360F83B3CA}" dt="2022-11-16T06:51:53.084" v="0" actId="2696"/>
        <pc:sldMkLst>
          <pc:docMk/>
          <pc:sldMk cId="402625520" sldId="5382"/>
        </pc:sldMkLst>
      </pc:sldChg>
      <pc:sldChg chg="del">
        <pc:chgData name="Krešimir Vidović" userId="c3d8cb17-5b8c-450e-94a9-cfda8ebf6460" providerId="ADAL" clId="{872B84CE-FE98-45BF-9510-A9360F83B3CA}" dt="2022-11-16T06:51:53.084" v="0" actId="2696"/>
        <pc:sldMkLst>
          <pc:docMk/>
          <pc:sldMk cId="3498005503" sldId="5386"/>
        </pc:sldMkLst>
      </pc:sldChg>
      <pc:sldChg chg="del">
        <pc:chgData name="Krešimir Vidović" userId="c3d8cb17-5b8c-450e-94a9-cfda8ebf6460" providerId="ADAL" clId="{872B84CE-FE98-45BF-9510-A9360F83B3CA}" dt="2022-11-16T06:51:53.084" v="0" actId="2696"/>
        <pc:sldMkLst>
          <pc:docMk/>
          <pc:sldMk cId="3724916545" sldId="5388"/>
        </pc:sldMkLst>
      </pc:sldChg>
      <pc:sldChg chg="del">
        <pc:chgData name="Krešimir Vidović" userId="c3d8cb17-5b8c-450e-94a9-cfda8ebf6460" providerId="ADAL" clId="{872B84CE-FE98-45BF-9510-A9360F83B3CA}" dt="2022-11-16T06:51:53.084" v="0" actId="2696"/>
        <pc:sldMkLst>
          <pc:docMk/>
          <pc:sldMk cId="2273996746" sldId="5390"/>
        </pc:sldMkLst>
      </pc:sldChg>
      <pc:sldChg chg="del">
        <pc:chgData name="Krešimir Vidović" userId="c3d8cb17-5b8c-450e-94a9-cfda8ebf6460" providerId="ADAL" clId="{872B84CE-FE98-45BF-9510-A9360F83B3CA}" dt="2022-11-16T06:51:53.084" v="0" actId="2696"/>
        <pc:sldMkLst>
          <pc:docMk/>
          <pc:sldMk cId="2385676463" sldId="5394"/>
        </pc:sldMkLst>
      </pc:sldChg>
      <pc:sldChg chg="del">
        <pc:chgData name="Krešimir Vidović" userId="c3d8cb17-5b8c-450e-94a9-cfda8ebf6460" providerId="ADAL" clId="{872B84CE-FE98-45BF-9510-A9360F83B3CA}" dt="2022-11-16T06:51:53.084" v="0" actId="2696"/>
        <pc:sldMkLst>
          <pc:docMk/>
          <pc:sldMk cId="2508871954" sldId="5397"/>
        </pc:sldMkLst>
      </pc:sldChg>
      <pc:sldChg chg="del">
        <pc:chgData name="Krešimir Vidović" userId="c3d8cb17-5b8c-450e-94a9-cfda8ebf6460" providerId="ADAL" clId="{872B84CE-FE98-45BF-9510-A9360F83B3CA}" dt="2022-11-16T06:51:53.084" v="0" actId="2696"/>
        <pc:sldMkLst>
          <pc:docMk/>
          <pc:sldMk cId="1370283200" sldId="5398"/>
        </pc:sldMkLst>
      </pc:sldChg>
      <pc:sldChg chg="del">
        <pc:chgData name="Krešimir Vidović" userId="c3d8cb17-5b8c-450e-94a9-cfda8ebf6460" providerId="ADAL" clId="{872B84CE-FE98-45BF-9510-A9360F83B3CA}" dt="2022-11-16T06:51:53.084" v="0" actId="2696"/>
        <pc:sldMkLst>
          <pc:docMk/>
          <pc:sldMk cId="1908218734" sldId="5399"/>
        </pc:sldMkLst>
      </pc:sldChg>
      <pc:sldChg chg="del">
        <pc:chgData name="Krešimir Vidović" userId="c3d8cb17-5b8c-450e-94a9-cfda8ebf6460" providerId="ADAL" clId="{872B84CE-FE98-45BF-9510-A9360F83B3CA}" dt="2022-11-16T06:51:53.084" v="0" actId="2696"/>
        <pc:sldMkLst>
          <pc:docMk/>
          <pc:sldMk cId="2300965558" sldId="5400"/>
        </pc:sldMkLst>
      </pc:sldChg>
      <pc:sldChg chg="del">
        <pc:chgData name="Krešimir Vidović" userId="c3d8cb17-5b8c-450e-94a9-cfda8ebf6460" providerId="ADAL" clId="{872B84CE-FE98-45BF-9510-A9360F83B3CA}" dt="2022-11-16T06:51:53.084" v="0" actId="2696"/>
        <pc:sldMkLst>
          <pc:docMk/>
          <pc:sldMk cId="3922368007" sldId="5401"/>
        </pc:sldMkLst>
      </pc:sldChg>
      <pc:sldChg chg="del">
        <pc:chgData name="Krešimir Vidović" userId="c3d8cb17-5b8c-450e-94a9-cfda8ebf6460" providerId="ADAL" clId="{872B84CE-FE98-45BF-9510-A9360F83B3CA}" dt="2022-11-16T06:51:53.084" v="0" actId="2696"/>
        <pc:sldMkLst>
          <pc:docMk/>
          <pc:sldMk cId="3919202516" sldId="5402"/>
        </pc:sldMkLst>
      </pc:sldChg>
      <pc:sldChg chg="del">
        <pc:chgData name="Krešimir Vidović" userId="c3d8cb17-5b8c-450e-94a9-cfda8ebf6460" providerId="ADAL" clId="{872B84CE-FE98-45BF-9510-A9360F83B3CA}" dt="2022-11-16T06:51:53.084" v="0" actId="2696"/>
        <pc:sldMkLst>
          <pc:docMk/>
          <pc:sldMk cId="1774924578" sldId="5403"/>
        </pc:sldMkLst>
      </pc:sldChg>
      <pc:sldChg chg="del">
        <pc:chgData name="Krešimir Vidović" userId="c3d8cb17-5b8c-450e-94a9-cfda8ebf6460" providerId="ADAL" clId="{872B84CE-FE98-45BF-9510-A9360F83B3CA}" dt="2022-11-16T06:51:53.084" v="0" actId="2696"/>
        <pc:sldMkLst>
          <pc:docMk/>
          <pc:sldMk cId="2918320729" sldId="5416"/>
        </pc:sldMkLst>
      </pc:sldChg>
    </pc:docChg>
  </pc:docChgLst>
  <pc:docChgLst>
    <pc:chgData name="Krešimir Vidović" userId="c3d8cb17-5b8c-450e-94a9-cfda8ebf6460" providerId="ADAL" clId="{50B56C3E-0F35-4225-ABDD-FA79461FF969}"/>
    <pc:docChg chg="delSld">
      <pc:chgData name="Krešimir Vidović" userId="c3d8cb17-5b8c-450e-94a9-cfda8ebf6460" providerId="ADAL" clId="{50B56C3E-0F35-4225-ABDD-FA79461FF969}" dt="2022-11-17T08:07:36.478" v="0" actId="47"/>
      <pc:docMkLst>
        <pc:docMk/>
      </pc:docMkLst>
      <pc:sldChg chg="del">
        <pc:chgData name="Krešimir Vidović" userId="c3d8cb17-5b8c-450e-94a9-cfda8ebf6460" providerId="ADAL" clId="{50B56C3E-0F35-4225-ABDD-FA79461FF969}" dt="2022-11-17T08:07:36.478" v="0" actId="47"/>
        <pc:sldMkLst>
          <pc:docMk/>
          <pc:sldMk cId="4195348159" sldId="5413"/>
        </pc:sldMkLst>
      </pc:sldChg>
      <pc:sldChg chg="del">
        <pc:chgData name="Krešimir Vidović" userId="c3d8cb17-5b8c-450e-94a9-cfda8ebf6460" providerId="ADAL" clId="{50B56C3E-0F35-4225-ABDD-FA79461FF969}" dt="2022-11-17T08:07:36.478" v="0" actId="47"/>
        <pc:sldMkLst>
          <pc:docMk/>
          <pc:sldMk cId="113626954" sldId="5417"/>
        </pc:sldMkLst>
      </pc:sldChg>
    </pc:docChg>
  </pc:docChgLst>
  <pc:docChgLst>
    <pc:chgData name="Krešimir Vidović" userId="c3d8cb17-5b8c-450e-94a9-cfda8ebf6460" providerId="ADAL" clId="{5288EE53-C40A-4F2F-98E7-EAC84D6AD378}"/>
    <pc:docChg chg="undo custSel addSld delSld modSld sldOrd">
      <pc:chgData name="Krešimir Vidović" userId="c3d8cb17-5b8c-450e-94a9-cfda8ebf6460" providerId="ADAL" clId="{5288EE53-C40A-4F2F-98E7-EAC84D6AD378}" dt="2022-11-09T14:09:13.852" v="1007" actId="478"/>
      <pc:docMkLst>
        <pc:docMk/>
      </pc:docMkLst>
      <pc:sldChg chg="delSp mod">
        <pc:chgData name="Krešimir Vidović" userId="c3d8cb17-5b8c-450e-94a9-cfda8ebf6460" providerId="ADAL" clId="{5288EE53-C40A-4F2F-98E7-EAC84D6AD378}" dt="2022-11-09T10:07:12.201" v="159" actId="478"/>
        <pc:sldMkLst>
          <pc:docMk/>
          <pc:sldMk cId="2584117599" sldId="505"/>
        </pc:sldMkLst>
        <pc:spChg chg="del">
          <ac:chgData name="Krešimir Vidović" userId="c3d8cb17-5b8c-450e-94a9-cfda8ebf6460" providerId="ADAL" clId="{5288EE53-C40A-4F2F-98E7-EAC84D6AD378}" dt="2022-11-09T10:07:12.201" v="159" actId="478"/>
          <ac:spMkLst>
            <pc:docMk/>
            <pc:sldMk cId="2584117599" sldId="505"/>
            <ac:spMk id="4" creationId="{74E46E05-89C8-4CE9-B760-DA043D0A21C5}"/>
          </ac:spMkLst>
        </pc:spChg>
      </pc:sldChg>
      <pc:sldChg chg="mod modShow">
        <pc:chgData name="Krešimir Vidović" userId="c3d8cb17-5b8c-450e-94a9-cfda8ebf6460" providerId="ADAL" clId="{5288EE53-C40A-4F2F-98E7-EAC84D6AD378}" dt="2022-11-09T09:52:30.647" v="136" actId="729"/>
        <pc:sldMkLst>
          <pc:docMk/>
          <pc:sldMk cId="911759911" sldId="5381"/>
        </pc:sldMkLst>
      </pc:sldChg>
      <pc:sldChg chg="modSp mod">
        <pc:chgData name="Krešimir Vidović" userId="c3d8cb17-5b8c-450e-94a9-cfda8ebf6460" providerId="ADAL" clId="{5288EE53-C40A-4F2F-98E7-EAC84D6AD378}" dt="2022-11-09T09:29:27.258" v="32" actId="6549"/>
        <pc:sldMkLst>
          <pc:docMk/>
          <pc:sldMk cId="402625520" sldId="5382"/>
        </pc:sldMkLst>
        <pc:spChg chg="mod">
          <ac:chgData name="Krešimir Vidović" userId="c3d8cb17-5b8c-450e-94a9-cfda8ebf6460" providerId="ADAL" clId="{5288EE53-C40A-4F2F-98E7-EAC84D6AD378}" dt="2022-11-09T09:29:27.258" v="32" actId="6549"/>
          <ac:spMkLst>
            <pc:docMk/>
            <pc:sldMk cId="402625520" sldId="5382"/>
            <ac:spMk id="3" creationId="{F67D3447-9E4A-4161-B034-7F3B4A97F245}"/>
          </ac:spMkLst>
        </pc:spChg>
      </pc:sldChg>
      <pc:sldChg chg="ord">
        <pc:chgData name="Krešimir Vidović" userId="c3d8cb17-5b8c-450e-94a9-cfda8ebf6460" providerId="ADAL" clId="{5288EE53-C40A-4F2F-98E7-EAC84D6AD378}" dt="2022-11-09T13:48:55.201" v="473"/>
        <pc:sldMkLst>
          <pc:docMk/>
          <pc:sldMk cId="1752347941" sldId="5384"/>
        </pc:sldMkLst>
      </pc:sldChg>
      <pc:sldChg chg="mod modShow">
        <pc:chgData name="Krešimir Vidović" userId="c3d8cb17-5b8c-450e-94a9-cfda8ebf6460" providerId="ADAL" clId="{5288EE53-C40A-4F2F-98E7-EAC84D6AD378}" dt="2022-11-09T09:49:46.115" v="134" actId="729"/>
        <pc:sldMkLst>
          <pc:docMk/>
          <pc:sldMk cId="1154202714" sldId="5385"/>
        </pc:sldMkLst>
      </pc:sldChg>
      <pc:sldChg chg="addSp modSp mod">
        <pc:chgData name="Krešimir Vidović" userId="c3d8cb17-5b8c-450e-94a9-cfda8ebf6460" providerId="ADAL" clId="{5288EE53-C40A-4F2F-98E7-EAC84D6AD378}" dt="2022-11-09T10:01:10.858" v="158" actId="1076"/>
        <pc:sldMkLst>
          <pc:docMk/>
          <pc:sldMk cId="2273996746" sldId="5390"/>
        </pc:sldMkLst>
        <pc:spChg chg="mod">
          <ac:chgData name="Krešimir Vidović" userId="c3d8cb17-5b8c-450e-94a9-cfda8ebf6460" providerId="ADAL" clId="{5288EE53-C40A-4F2F-98E7-EAC84D6AD378}" dt="2022-11-09T09:43:21.285" v="33" actId="21"/>
          <ac:spMkLst>
            <pc:docMk/>
            <pc:sldMk cId="2273996746" sldId="5390"/>
            <ac:spMk id="2" creationId="{41D30F33-33BE-4A4A-AB33-0EDA7B244BD1}"/>
          </ac:spMkLst>
        </pc:spChg>
        <pc:spChg chg="mod">
          <ac:chgData name="Krešimir Vidović" userId="c3d8cb17-5b8c-450e-94a9-cfda8ebf6460" providerId="ADAL" clId="{5288EE53-C40A-4F2F-98E7-EAC84D6AD378}" dt="2022-11-09T10:01:10.858" v="158" actId="1076"/>
          <ac:spMkLst>
            <pc:docMk/>
            <pc:sldMk cId="2273996746" sldId="5390"/>
            <ac:spMk id="3" creationId="{2EAF4EC9-330F-4201-8D93-1F405C141A25}"/>
          </ac:spMkLst>
        </pc:spChg>
        <pc:spChg chg="add mod">
          <ac:chgData name="Krešimir Vidović" userId="c3d8cb17-5b8c-450e-94a9-cfda8ebf6460" providerId="ADAL" clId="{5288EE53-C40A-4F2F-98E7-EAC84D6AD378}" dt="2022-11-09T09:44:15.592" v="72" actId="14100"/>
          <ac:spMkLst>
            <pc:docMk/>
            <pc:sldMk cId="2273996746" sldId="5390"/>
            <ac:spMk id="4" creationId="{391DCAE6-373F-4036-B081-3E2F9A0A0750}"/>
          </ac:spMkLst>
        </pc:spChg>
      </pc:sldChg>
      <pc:sldChg chg="addSp delSp modSp del mod">
        <pc:chgData name="Krešimir Vidović" userId="c3d8cb17-5b8c-450e-94a9-cfda8ebf6460" providerId="ADAL" clId="{5288EE53-C40A-4F2F-98E7-EAC84D6AD378}" dt="2022-11-09T09:44:19.521" v="73" actId="47"/>
        <pc:sldMkLst>
          <pc:docMk/>
          <pc:sldMk cId="658154693" sldId="5391"/>
        </pc:sldMkLst>
        <pc:spChg chg="del">
          <ac:chgData name="Krešimir Vidović" userId="c3d8cb17-5b8c-450e-94a9-cfda8ebf6460" providerId="ADAL" clId="{5288EE53-C40A-4F2F-98E7-EAC84D6AD378}" dt="2022-11-09T09:43:34.714" v="39" actId="21"/>
          <ac:spMkLst>
            <pc:docMk/>
            <pc:sldMk cId="658154693" sldId="5391"/>
            <ac:spMk id="3" creationId="{82649D8E-5C8E-410B-A82B-38265BD527BE}"/>
          </ac:spMkLst>
        </pc:spChg>
        <pc:spChg chg="add mod">
          <ac:chgData name="Krešimir Vidović" userId="c3d8cb17-5b8c-450e-94a9-cfda8ebf6460" providerId="ADAL" clId="{5288EE53-C40A-4F2F-98E7-EAC84D6AD378}" dt="2022-11-09T09:43:34.714" v="39" actId="21"/>
          <ac:spMkLst>
            <pc:docMk/>
            <pc:sldMk cId="658154693" sldId="5391"/>
            <ac:spMk id="5" creationId="{9F9CD03C-A6BC-45D3-8D71-CFA02C038A3F}"/>
          </ac:spMkLst>
        </pc:spChg>
      </pc:sldChg>
      <pc:sldChg chg="modSp del mod">
        <pc:chgData name="Krešimir Vidović" userId="c3d8cb17-5b8c-450e-94a9-cfda8ebf6460" providerId="ADAL" clId="{5288EE53-C40A-4F2F-98E7-EAC84D6AD378}" dt="2022-11-09T09:45:02.220" v="76" actId="47"/>
        <pc:sldMkLst>
          <pc:docMk/>
          <pc:sldMk cId="3246323815" sldId="5392"/>
        </pc:sldMkLst>
        <pc:spChg chg="mod">
          <ac:chgData name="Krešimir Vidović" userId="c3d8cb17-5b8c-450e-94a9-cfda8ebf6460" providerId="ADAL" clId="{5288EE53-C40A-4F2F-98E7-EAC84D6AD378}" dt="2022-11-09T09:44:29.143" v="74" actId="20577"/>
          <ac:spMkLst>
            <pc:docMk/>
            <pc:sldMk cId="3246323815" sldId="5392"/>
            <ac:spMk id="2" creationId="{68A46BCC-DAFE-44B1-8413-CEE0F101ACE3}"/>
          </ac:spMkLst>
        </pc:spChg>
      </pc:sldChg>
      <pc:sldChg chg="del">
        <pc:chgData name="Krešimir Vidović" userId="c3d8cb17-5b8c-450e-94a9-cfda8ebf6460" providerId="ADAL" clId="{5288EE53-C40A-4F2F-98E7-EAC84D6AD378}" dt="2022-11-09T09:44:43.286" v="75" actId="47"/>
        <pc:sldMkLst>
          <pc:docMk/>
          <pc:sldMk cId="2811202258" sldId="5393"/>
        </pc:sldMkLst>
      </pc:sldChg>
      <pc:sldChg chg="delSp modSp mod modNotesTx">
        <pc:chgData name="Krešimir Vidović" userId="c3d8cb17-5b8c-450e-94a9-cfda8ebf6460" providerId="ADAL" clId="{5288EE53-C40A-4F2F-98E7-EAC84D6AD378}" dt="2022-11-09T09:46:03.750" v="107"/>
        <pc:sldMkLst>
          <pc:docMk/>
          <pc:sldMk cId="2385676463" sldId="5394"/>
        </pc:sldMkLst>
        <pc:spChg chg="mod">
          <ac:chgData name="Krešimir Vidović" userId="c3d8cb17-5b8c-450e-94a9-cfda8ebf6460" providerId="ADAL" clId="{5288EE53-C40A-4F2F-98E7-EAC84D6AD378}" dt="2022-11-09T09:45:50.104" v="103" actId="6549"/>
          <ac:spMkLst>
            <pc:docMk/>
            <pc:sldMk cId="2385676463" sldId="5394"/>
            <ac:spMk id="3" creationId="{B9F9925F-6E32-4BA7-A526-8DD5B0F2EC14}"/>
          </ac:spMkLst>
        </pc:spChg>
        <pc:spChg chg="del">
          <ac:chgData name="Krešimir Vidović" userId="c3d8cb17-5b8c-450e-94a9-cfda8ebf6460" providerId="ADAL" clId="{5288EE53-C40A-4F2F-98E7-EAC84D6AD378}" dt="2022-11-09T09:45:59.864" v="106" actId="478"/>
          <ac:spMkLst>
            <pc:docMk/>
            <pc:sldMk cId="2385676463" sldId="5394"/>
            <ac:spMk id="4" creationId="{315AAD3A-9611-42D6-9E49-CB6922CED82A}"/>
          </ac:spMkLst>
        </pc:spChg>
      </pc:sldChg>
      <pc:sldChg chg="modSp del mod">
        <pc:chgData name="Krešimir Vidović" userId="c3d8cb17-5b8c-450e-94a9-cfda8ebf6460" providerId="ADAL" clId="{5288EE53-C40A-4F2F-98E7-EAC84D6AD378}" dt="2022-11-09T09:46:05.398" v="108" actId="47"/>
        <pc:sldMkLst>
          <pc:docMk/>
          <pc:sldMk cId="1087272671" sldId="5395"/>
        </pc:sldMkLst>
        <pc:spChg chg="mod">
          <ac:chgData name="Krešimir Vidović" userId="c3d8cb17-5b8c-450e-94a9-cfda8ebf6460" providerId="ADAL" clId="{5288EE53-C40A-4F2F-98E7-EAC84D6AD378}" dt="2022-11-09T09:45:55.998" v="105" actId="27636"/>
          <ac:spMkLst>
            <pc:docMk/>
            <pc:sldMk cId="1087272671" sldId="5395"/>
            <ac:spMk id="3" creationId="{B9F9925F-6E32-4BA7-A526-8DD5B0F2EC14}"/>
          </ac:spMkLst>
        </pc:spChg>
      </pc:sldChg>
      <pc:sldChg chg="modSp del mod">
        <pc:chgData name="Krešimir Vidović" userId="c3d8cb17-5b8c-450e-94a9-cfda8ebf6460" providerId="ADAL" clId="{5288EE53-C40A-4F2F-98E7-EAC84D6AD378}" dt="2022-11-09T09:46:06.691" v="109" actId="47"/>
        <pc:sldMkLst>
          <pc:docMk/>
          <pc:sldMk cId="1355528224" sldId="5396"/>
        </pc:sldMkLst>
        <pc:spChg chg="mod">
          <ac:chgData name="Krešimir Vidović" userId="c3d8cb17-5b8c-450e-94a9-cfda8ebf6460" providerId="ADAL" clId="{5288EE53-C40A-4F2F-98E7-EAC84D6AD378}" dt="2022-11-09T09:45:34.103" v="79" actId="21"/>
          <ac:spMkLst>
            <pc:docMk/>
            <pc:sldMk cId="1355528224" sldId="5396"/>
            <ac:spMk id="3" creationId="{B9F9925F-6E32-4BA7-A526-8DD5B0F2EC14}"/>
          </ac:spMkLst>
        </pc:spChg>
      </pc:sldChg>
      <pc:sldChg chg="modSp mod">
        <pc:chgData name="Krešimir Vidović" userId="c3d8cb17-5b8c-450e-94a9-cfda8ebf6460" providerId="ADAL" clId="{5288EE53-C40A-4F2F-98E7-EAC84D6AD378}" dt="2022-11-09T09:46:33.545" v="110" actId="6549"/>
        <pc:sldMkLst>
          <pc:docMk/>
          <pc:sldMk cId="1908218734" sldId="5399"/>
        </pc:sldMkLst>
        <pc:spChg chg="mod">
          <ac:chgData name="Krešimir Vidović" userId="c3d8cb17-5b8c-450e-94a9-cfda8ebf6460" providerId="ADAL" clId="{5288EE53-C40A-4F2F-98E7-EAC84D6AD378}" dt="2022-11-09T09:46:33.545" v="110" actId="6549"/>
          <ac:spMkLst>
            <pc:docMk/>
            <pc:sldMk cId="1908218734" sldId="5399"/>
            <ac:spMk id="3" creationId="{20A9BBE9-E692-4DFD-A1FB-44FDD5C08EE7}"/>
          </ac:spMkLst>
        </pc:spChg>
      </pc:sldChg>
      <pc:sldChg chg="modSp mod">
        <pc:chgData name="Krešimir Vidović" userId="c3d8cb17-5b8c-450e-94a9-cfda8ebf6460" providerId="ADAL" clId="{5288EE53-C40A-4F2F-98E7-EAC84D6AD378}" dt="2022-11-09T09:47:18.361" v="113" actId="20577"/>
        <pc:sldMkLst>
          <pc:docMk/>
          <pc:sldMk cId="3922368007" sldId="5401"/>
        </pc:sldMkLst>
        <pc:spChg chg="mod">
          <ac:chgData name="Krešimir Vidović" userId="c3d8cb17-5b8c-450e-94a9-cfda8ebf6460" providerId="ADAL" clId="{5288EE53-C40A-4F2F-98E7-EAC84D6AD378}" dt="2022-11-09T09:47:18.361" v="113" actId="20577"/>
          <ac:spMkLst>
            <pc:docMk/>
            <pc:sldMk cId="3922368007" sldId="5401"/>
            <ac:spMk id="3" creationId="{20A9BBE9-E692-4DFD-A1FB-44FDD5C08EE7}"/>
          </ac:spMkLst>
        </pc:spChg>
      </pc:sldChg>
      <pc:sldChg chg="del">
        <pc:chgData name="Krešimir Vidović" userId="c3d8cb17-5b8c-450e-94a9-cfda8ebf6460" providerId="ADAL" clId="{5288EE53-C40A-4F2F-98E7-EAC84D6AD378}" dt="2022-11-09T13:27:43.049" v="227" actId="47"/>
        <pc:sldMkLst>
          <pc:docMk/>
          <pc:sldMk cId="63822633" sldId="5406"/>
        </pc:sldMkLst>
      </pc:sldChg>
      <pc:sldChg chg="modSp mod">
        <pc:chgData name="Krešimir Vidović" userId="c3d8cb17-5b8c-450e-94a9-cfda8ebf6460" providerId="ADAL" clId="{5288EE53-C40A-4F2F-98E7-EAC84D6AD378}" dt="2022-11-09T09:48:07.732" v="115" actId="27636"/>
        <pc:sldMkLst>
          <pc:docMk/>
          <pc:sldMk cId="3650781854" sldId="5407"/>
        </pc:sldMkLst>
        <pc:spChg chg="mod">
          <ac:chgData name="Krešimir Vidović" userId="c3d8cb17-5b8c-450e-94a9-cfda8ebf6460" providerId="ADAL" clId="{5288EE53-C40A-4F2F-98E7-EAC84D6AD378}" dt="2022-11-09T09:48:07.732" v="115" actId="27636"/>
          <ac:spMkLst>
            <pc:docMk/>
            <pc:sldMk cId="3650781854" sldId="5407"/>
            <ac:spMk id="3" creationId="{03F9A7B6-A09C-4483-A688-215FFEE23E67}"/>
          </ac:spMkLst>
        </pc:spChg>
      </pc:sldChg>
      <pc:sldChg chg="modSp del mod">
        <pc:chgData name="Krešimir Vidović" userId="c3d8cb17-5b8c-450e-94a9-cfda8ebf6460" providerId="ADAL" clId="{5288EE53-C40A-4F2F-98E7-EAC84D6AD378}" dt="2022-11-09T13:00:30.095" v="215" actId="47"/>
        <pc:sldMkLst>
          <pc:docMk/>
          <pc:sldMk cId="2273007476" sldId="5408"/>
        </pc:sldMkLst>
        <pc:spChg chg="mod">
          <ac:chgData name="Krešimir Vidović" userId="c3d8cb17-5b8c-450e-94a9-cfda8ebf6460" providerId="ADAL" clId="{5288EE53-C40A-4F2F-98E7-EAC84D6AD378}" dt="2022-11-09T12:52:42.813" v="205" actId="6549"/>
          <ac:spMkLst>
            <pc:docMk/>
            <pc:sldMk cId="2273007476" sldId="5408"/>
            <ac:spMk id="3" creationId="{F7FF49C4-97A2-4BD2-A87F-DAEC5C5C6DEA}"/>
          </ac:spMkLst>
        </pc:spChg>
      </pc:sldChg>
      <pc:sldChg chg="modSp mod">
        <pc:chgData name="Krešimir Vidović" userId="c3d8cb17-5b8c-450e-94a9-cfda8ebf6460" providerId="ADAL" clId="{5288EE53-C40A-4F2F-98E7-EAC84D6AD378}" dt="2022-11-09T14:08:46.884" v="1005" actId="108"/>
        <pc:sldMkLst>
          <pc:docMk/>
          <pc:sldMk cId="2060967561" sldId="5409"/>
        </pc:sldMkLst>
        <pc:spChg chg="mod">
          <ac:chgData name="Krešimir Vidović" userId="c3d8cb17-5b8c-450e-94a9-cfda8ebf6460" providerId="ADAL" clId="{5288EE53-C40A-4F2F-98E7-EAC84D6AD378}" dt="2022-11-09T13:45:03.743" v="305" actId="20577"/>
          <ac:spMkLst>
            <pc:docMk/>
            <pc:sldMk cId="2060967561" sldId="5409"/>
            <ac:spMk id="2" creationId="{14D4155A-8E4A-4419-990B-BA8E163BE5BF}"/>
          </ac:spMkLst>
        </pc:spChg>
        <pc:spChg chg="mod">
          <ac:chgData name="Krešimir Vidović" userId="c3d8cb17-5b8c-450e-94a9-cfda8ebf6460" providerId="ADAL" clId="{5288EE53-C40A-4F2F-98E7-EAC84D6AD378}" dt="2022-11-09T14:08:46.884" v="1005" actId="108"/>
          <ac:spMkLst>
            <pc:docMk/>
            <pc:sldMk cId="2060967561" sldId="5409"/>
            <ac:spMk id="3" creationId="{F7FF49C4-97A2-4BD2-A87F-DAEC5C5C6DEA}"/>
          </ac:spMkLst>
        </pc:spChg>
      </pc:sldChg>
      <pc:sldChg chg="modSp mod">
        <pc:chgData name="Krešimir Vidović" userId="c3d8cb17-5b8c-450e-94a9-cfda8ebf6460" providerId="ADAL" clId="{5288EE53-C40A-4F2F-98E7-EAC84D6AD378}" dt="2022-11-09T14:08:43.195" v="1004" actId="108"/>
        <pc:sldMkLst>
          <pc:docMk/>
          <pc:sldMk cId="3135657076" sldId="5410"/>
        </pc:sldMkLst>
        <pc:spChg chg="mod">
          <ac:chgData name="Krešimir Vidović" userId="c3d8cb17-5b8c-450e-94a9-cfda8ebf6460" providerId="ADAL" clId="{5288EE53-C40A-4F2F-98E7-EAC84D6AD378}" dt="2022-11-09T13:49:19.912" v="476" actId="20577"/>
          <ac:spMkLst>
            <pc:docMk/>
            <pc:sldMk cId="3135657076" sldId="5410"/>
            <ac:spMk id="2" creationId="{14D4155A-8E4A-4419-990B-BA8E163BE5BF}"/>
          </ac:spMkLst>
        </pc:spChg>
        <pc:spChg chg="mod">
          <ac:chgData name="Krešimir Vidović" userId="c3d8cb17-5b8c-450e-94a9-cfda8ebf6460" providerId="ADAL" clId="{5288EE53-C40A-4F2F-98E7-EAC84D6AD378}" dt="2022-11-09T14:08:43.195" v="1004" actId="108"/>
          <ac:spMkLst>
            <pc:docMk/>
            <pc:sldMk cId="3135657076" sldId="5410"/>
            <ac:spMk id="3" creationId="{F7FF49C4-97A2-4BD2-A87F-DAEC5C5C6DEA}"/>
          </ac:spMkLst>
        </pc:spChg>
      </pc:sldChg>
      <pc:sldChg chg="modSp del mod">
        <pc:chgData name="Krešimir Vidović" userId="c3d8cb17-5b8c-450e-94a9-cfda8ebf6460" providerId="ADAL" clId="{5288EE53-C40A-4F2F-98E7-EAC84D6AD378}" dt="2022-11-09T13:48:37.079" v="469" actId="47"/>
        <pc:sldMkLst>
          <pc:docMk/>
          <pc:sldMk cId="2687145537" sldId="5412"/>
        </pc:sldMkLst>
        <pc:spChg chg="mod">
          <ac:chgData name="Krešimir Vidović" userId="c3d8cb17-5b8c-450e-94a9-cfda8ebf6460" providerId="ADAL" clId="{5288EE53-C40A-4F2F-98E7-EAC84D6AD378}" dt="2022-11-09T13:48:09.308" v="458" actId="27636"/>
          <ac:spMkLst>
            <pc:docMk/>
            <pc:sldMk cId="2687145537" sldId="5412"/>
            <ac:spMk id="2" creationId="{14D4155A-8E4A-4419-990B-BA8E163BE5BF}"/>
          </ac:spMkLst>
        </pc:spChg>
        <pc:spChg chg="mod">
          <ac:chgData name="Krešimir Vidović" userId="c3d8cb17-5b8c-450e-94a9-cfda8ebf6460" providerId="ADAL" clId="{5288EE53-C40A-4F2F-98E7-EAC84D6AD378}" dt="2022-11-09T13:48:24.204" v="461" actId="21"/>
          <ac:spMkLst>
            <pc:docMk/>
            <pc:sldMk cId="2687145537" sldId="5412"/>
            <ac:spMk id="3" creationId="{F7FF49C4-97A2-4BD2-A87F-DAEC5C5C6DEA}"/>
          </ac:spMkLst>
        </pc:spChg>
      </pc:sldChg>
      <pc:sldChg chg="modSp ord">
        <pc:chgData name="Krešimir Vidović" userId="c3d8cb17-5b8c-450e-94a9-cfda8ebf6460" providerId="ADAL" clId="{5288EE53-C40A-4F2F-98E7-EAC84D6AD378}" dt="2022-11-09T13:58:43.348" v="948"/>
        <pc:sldMkLst>
          <pc:docMk/>
          <pc:sldMk cId="4195348159" sldId="5413"/>
        </pc:sldMkLst>
        <pc:graphicFrameChg chg="mod">
          <ac:chgData name="Krešimir Vidović" userId="c3d8cb17-5b8c-450e-94a9-cfda8ebf6460" providerId="ADAL" clId="{5288EE53-C40A-4F2F-98E7-EAC84D6AD378}" dt="2022-11-09T11:04:45.237" v="163" actId="120"/>
          <ac:graphicFrameMkLst>
            <pc:docMk/>
            <pc:sldMk cId="4195348159" sldId="5413"/>
            <ac:graphicFrameMk id="5" creationId="{BB22577A-F523-4F01-9E24-13F4C86BCB57}"/>
          </ac:graphicFrameMkLst>
        </pc:graphicFrameChg>
      </pc:sldChg>
      <pc:sldChg chg="modSp mod">
        <pc:chgData name="Krešimir Vidović" userId="c3d8cb17-5b8c-450e-94a9-cfda8ebf6460" providerId="ADAL" clId="{5288EE53-C40A-4F2F-98E7-EAC84D6AD378}" dt="2022-11-09T10:08:43.114" v="161" actId="20577"/>
        <pc:sldMkLst>
          <pc:docMk/>
          <pc:sldMk cId="1859422931" sldId="5414"/>
        </pc:sldMkLst>
        <pc:spChg chg="mod">
          <ac:chgData name="Krešimir Vidović" userId="c3d8cb17-5b8c-450e-94a9-cfda8ebf6460" providerId="ADAL" clId="{5288EE53-C40A-4F2F-98E7-EAC84D6AD378}" dt="2022-11-09T10:08:43.114" v="161" actId="20577"/>
          <ac:spMkLst>
            <pc:docMk/>
            <pc:sldMk cId="1859422931" sldId="5414"/>
            <ac:spMk id="3" creationId="{F7FF49C4-97A2-4BD2-A87F-DAEC5C5C6DEA}"/>
          </ac:spMkLst>
        </pc:spChg>
      </pc:sldChg>
      <pc:sldChg chg="delSp modSp add mod">
        <pc:chgData name="Krešimir Vidović" userId="c3d8cb17-5b8c-450e-94a9-cfda8ebf6460" providerId="ADAL" clId="{5288EE53-C40A-4F2F-98E7-EAC84D6AD378}" dt="2022-11-09T12:30:38.931" v="164" actId="478"/>
        <pc:sldMkLst>
          <pc:docMk/>
          <pc:sldMk cId="1553071516" sldId="5415"/>
        </pc:sldMkLst>
        <pc:spChg chg="del">
          <ac:chgData name="Krešimir Vidović" userId="c3d8cb17-5b8c-450e-94a9-cfda8ebf6460" providerId="ADAL" clId="{5288EE53-C40A-4F2F-98E7-EAC84D6AD378}" dt="2022-11-09T12:30:38.931" v="164" actId="478"/>
          <ac:spMkLst>
            <pc:docMk/>
            <pc:sldMk cId="1553071516" sldId="5415"/>
            <ac:spMk id="4" creationId="{D479260C-FBAC-4C81-AAF2-F20A6DF8C8DD}"/>
          </ac:spMkLst>
        </pc:spChg>
        <pc:graphicFrameChg chg="modGraphic">
          <ac:chgData name="Krešimir Vidović" userId="c3d8cb17-5b8c-450e-94a9-cfda8ebf6460" providerId="ADAL" clId="{5288EE53-C40A-4F2F-98E7-EAC84D6AD378}" dt="2022-11-09T09:48:44.924" v="133" actId="20577"/>
          <ac:graphicFrameMkLst>
            <pc:docMk/>
            <pc:sldMk cId="1553071516" sldId="5415"/>
            <ac:graphicFrameMk id="3" creationId="{B127C58B-6A96-44B1-8B89-10DAF2196979}"/>
          </ac:graphicFrameMkLst>
        </pc:graphicFrameChg>
      </pc:sldChg>
      <pc:sldChg chg="modSp add mod">
        <pc:chgData name="Krešimir Vidović" userId="c3d8cb17-5b8c-450e-94a9-cfda8ebf6460" providerId="ADAL" clId="{5288EE53-C40A-4F2F-98E7-EAC84D6AD378}" dt="2022-11-09T09:53:03.626" v="156" actId="6549"/>
        <pc:sldMkLst>
          <pc:docMk/>
          <pc:sldMk cId="2918320729" sldId="5416"/>
        </pc:sldMkLst>
        <pc:graphicFrameChg chg="modGraphic">
          <ac:chgData name="Krešimir Vidović" userId="c3d8cb17-5b8c-450e-94a9-cfda8ebf6460" providerId="ADAL" clId="{5288EE53-C40A-4F2F-98E7-EAC84D6AD378}" dt="2022-11-09T09:53:03.626" v="156" actId="6549"/>
          <ac:graphicFrameMkLst>
            <pc:docMk/>
            <pc:sldMk cId="2918320729" sldId="5416"/>
            <ac:graphicFrameMk id="5" creationId="{4AAA1128-0156-484B-B91A-26FE69863B9B}"/>
          </ac:graphicFrameMkLst>
        </pc:graphicFrameChg>
      </pc:sldChg>
      <pc:sldChg chg="addSp delSp modSp new mod">
        <pc:chgData name="Krešimir Vidović" userId="c3d8cb17-5b8c-450e-94a9-cfda8ebf6460" providerId="ADAL" clId="{5288EE53-C40A-4F2F-98E7-EAC84D6AD378}" dt="2022-11-09T13:40:40.170" v="230" actId="478"/>
        <pc:sldMkLst>
          <pc:docMk/>
          <pc:sldMk cId="113626954" sldId="5417"/>
        </pc:sldMkLst>
        <pc:spChg chg="mod">
          <ac:chgData name="Krešimir Vidović" userId="c3d8cb17-5b8c-450e-94a9-cfda8ebf6460" providerId="ADAL" clId="{5288EE53-C40A-4F2F-98E7-EAC84D6AD378}" dt="2022-11-09T12:49:41.427" v="192" actId="20577"/>
          <ac:spMkLst>
            <pc:docMk/>
            <pc:sldMk cId="113626954" sldId="5417"/>
            <ac:spMk id="2" creationId="{72DE695E-9056-4A45-97AF-6460A1334BE5}"/>
          </ac:spMkLst>
        </pc:spChg>
        <pc:spChg chg="del">
          <ac:chgData name="Krešimir Vidović" userId="c3d8cb17-5b8c-450e-94a9-cfda8ebf6460" providerId="ADAL" clId="{5288EE53-C40A-4F2F-98E7-EAC84D6AD378}" dt="2022-11-09T12:49:44.483" v="193" actId="478"/>
          <ac:spMkLst>
            <pc:docMk/>
            <pc:sldMk cId="113626954" sldId="5417"/>
            <ac:spMk id="3" creationId="{40F41BBF-8F45-45BF-98CE-4C37FC1FC02A}"/>
          </ac:spMkLst>
        </pc:spChg>
        <pc:spChg chg="del">
          <ac:chgData name="Krešimir Vidović" userId="c3d8cb17-5b8c-450e-94a9-cfda8ebf6460" providerId="ADAL" clId="{5288EE53-C40A-4F2F-98E7-EAC84D6AD378}" dt="2022-11-09T13:40:40.170" v="230" actId="478"/>
          <ac:spMkLst>
            <pc:docMk/>
            <pc:sldMk cId="113626954" sldId="5417"/>
            <ac:spMk id="4" creationId="{E58DE2F4-96A1-4DFE-9518-9B20B3871319}"/>
          </ac:spMkLst>
        </pc:spChg>
        <pc:picChg chg="add mod">
          <ac:chgData name="Krešimir Vidović" userId="c3d8cb17-5b8c-450e-94a9-cfda8ebf6460" providerId="ADAL" clId="{5288EE53-C40A-4F2F-98E7-EAC84D6AD378}" dt="2022-11-09T12:49:50.236" v="195" actId="1076"/>
          <ac:picMkLst>
            <pc:docMk/>
            <pc:sldMk cId="113626954" sldId="5417"/>
            <ac:picMk id="6" creationId="{3C7829AD-0026-4013-8119-D05EB92DCA12}"/>
          </ac:picMkLst>
        </pc:picChg>
      </pc:sldChg>
      <pc:sldChg chg="addSp delSp modSp add mod">
        <pc:chgData name="Krešimir Vidović" userId="c3d8cb17-5b8c-450e-94a9-cfda8ebf6460" providerId="ADAL" clId="{5288EE53-C40A-4F2F-98E7-EAC84D6AD378}" dt="2022-11-09T13:40:45.590" v="231" actId="478"/>
        <pc:sldMkLst>
          <pc:docMk/>
          <pc:sldMk cId="424350218" sldId="5418"/>
        </pc:sldMkLst>
        <pc:spChg chg="del">
          <ac:chgData name="Krešimir Vidović" userId="c3d8cb17-5b8c-450e-94a9-cfda8ebf6460" providerId="ADAL" clId="{5288EE53-C40A-4F2F-98E7-EAC84D6AD378}" dt="2022-11-09T13:40:45.590" v="231" actId="478"/>
          <ac:spMkLst>
            <pc:docMk/>
            <pc:sldMk cId="424350218" sldId="5418"/>
            <ac:spMk id="4" creationId="{E58DE2F4-96A1-4DFE-9518-9B20B3871319}"/>
          </ac:spMkLst>
        </pc:spChg>
        <pc:picChg chg="add mod">
          <ac:chgData name="Krešimir Vidović" userId="c3d8cb17-5b8c-450e-94a9-cfda8ebf6460" providerId="ADAL" clId="{5288EE53-C40A-4F2F-98E7-EAC84D6AD378}" dt="2022-11-09T12:51:00.557" v="202" actId="1076"/>
          <ac:picMkLst>
            <pc:docMk/>
            <pc:sldMk cId="424350218" sldId="5418"/>
            <ac:picMk id="5" creationId="{65F02779-D246-41AF-99EC-9D93DCA953EC}"/>
          </ac:picMkLst>
        </pc:picChg>
        <pc:picChg chg="del">
          <ac:chgData name="Krešimir Vidović" userId="c3d8cb17-5b8c-450e-94a9-cfda8ebf6460" providerId="ADAL" clId="{5288EE53-C40A-4F2F-98E7-EAC84D6AD378}" dt="2022-11-09T12:50:37.514" v="197" actId="478"/>
          <ac:picMkLst>
            <pc:docMk/>
            <pc:sldMk cId="424350218" sldId="5418"/>
            <ac:picMk id="6" creationId="{3C7829AD-0026-4013-8119-D05EB92DCA12}"/>
          </ac:picMkLst>
        </pc:picChg>
      </pc:sldChg>
      <pc:sldChg chg="delSp modSp new mod ord">
        <pc:chgData name="Krešimir Vidović" userId="c3d8cb17-5b8c-450e-94a9-cfda8ebf6460" providerId="ADAL" clId="{5288EE53-C40A-4F2F-98E7-EAC84D6AD378}" dt="2022-11-09T14:06:17.908" v="950" actId="478"/>
        <pc:sldMkLst>
          <pc:docMk/>
          <pc:sldMk cId="2139928290" sldId="5419"/>
        </pc:sldMkLst>
        <pc:spChg chg="mod">
          <ac:chgData name="Krešimir Vidović" userId="c3d8cb17-5b8c-450e-94a9-cfda8ebf6460" providerId="ADAL" clId="{5288EE53-C40A-4F2F-98E7-EAC84D6AD378}" dt="2022-11-09T13:44:07.615" v="284" actId="20577"/>
          <ac:spMkLst>
            <pc:docMk/>
            <pc:sldMk cId="2139928290" sldId="5419"/>
            <ac:spMk id="2" creationId="{01F7BFFF-E077-4B9D-B2E0-D49E501250E8}"/>
          </ac:spMkLst>
        </pc:spChg>
        <pc:spChg chg="mod">
          <ac:chgData name="Krešimir Vidović" userId="c3d8cb17-5b8c-450e-94a9-cfda8ebf6460" providerId="ADAL" clId="{5288EE53-C40A-4F2F-98E7-EAC84D6AD378}" dt="2022-11-09T13:57:22.129" v="903" actId="20577"/>
          <ac:spMkLst>
            <pc:docMk/>
            <pc:sldMk cId="2139928290" sldId="5419"/>
            <ac:spMk id="3" creationId="{D1FC86B2-A454-4F0B-9947-F1ACE5A2FD20}"/>
          </ac:spMkLst>
        </pc:spChg>
        <pc:spChg chg="del">
          <ac:chgData name="Krešimir Vidović" userId="c3d8cb17-5b8c-450e-94a9-cfda8ebf6460" providerId="ADAL" clId="{5288EE53-C40A-4F2F-98E7-EAC84D6AD378}" dt="2022-11-09T14:06:17.908" v="950" actId="478"/>
          <ac:spMkLst>
            <pc:docMk/>
            <pc:sldMk cId="2139928290" sldId="5419"/>
            <ac:spMk id="4" creationId="{21D3B34D-67F7-4A05-940B-6BAFABE1D848}"/>
          </ac:spMkLst>
        </pc:spChg>
      </pc:sldChg>
      <pc:sldChg chg="delSp modSp new mod">
        <pc:chgData name="Krešimir Vidović" userId="c3d8cb17-5b8c-450e-94a9-cfda8ebf6460" providerId="ADAL" clId="{5288EE53-C40A-4F2F-98E7-EAC84D6AD378}" dt="2022-11-09T13:57:17.657" v="901" actId="20577"/>
        <pc:sldMkLst>
          <pc:docMk/>
          <pc:sldMk cId="105560391" sldId="5420"/>
        </pc:sldMkLst>
        <pc:spChg chg="del">
          <ac:chgData name="Krešimir Vidović" userId="c3d8cb17-5b8c-450e-94a9-cfda8ebf6460" providerId="ADAL" clId="{5288EE53-C40A-4F2F-98E7-EAC84D6AD378}" dt="2022-11-09T13:47:25.233" v="444" actId="478"/>
          <ac:spMkLst>
            <pc:docMk/>
            <pc:sldMk cId="105560391" sldId="5420"/>
            <ac:spMk id="2" creationId="{9D22AEC5-2A0A-41E9-A5DC-08E87ADFE27E}"/>
          </ac:spMkLst>
        </pc:spChg>
        <pc:spChg chg="mod">
          <ac:chgData name="Krešimir Vidović" userId="c3d8cb17-5b8c-450e-94a9-cfda8ebf6460" providerId="ADAL" clId="{5288EE53-C40A-4F2F-98E7-EAC84D6AD378}" dt="2022-11-09T13:57:17.657" v="901" actId="20577"/>
          <ac:spMkLst>
            <pc:docMk/>
            <pc:sldMk cId="105560391" sldId="5420"/>
            <ac:spMk id="3" creationId="{E4542F5B-2FA1-402D-8D09-1005AEB437C5}"/>
          </ac:spMkLst>
        </pc:spChg>
        <pc:spChg chg="del">
          <ac:chgData name="Krešimir Vidović" userId="c3d8cb17-5b8c-450e-94a9-cfda8ebf6460" providerId="ADAL" clId="{5288EE53-C40A-4F2F-98E7-EAC84D6AD378}" dt="2022-11-09T13:47:37.985" v="452" actId="478"/>
          <ac:spMkLst>
            <pc:docMk/>
            <pc:sldMk cId="105560391" sldId="5420"/>
            <ac:spMk id="4" creationId="{51ECBADF-EAE8-4F7B-82EB-A339FD592B31}"/>
          </ac:spMkLst>
        </pc:spChg>
      </pc:sldChg>
      <pc:sldChg chg="addSp delSp modSp new mod">
        <pc:chgData name="Krešimir Vidović" userId="c3d8cb17-5b8c-450e-94a9-cfda8ebf6460" providerId="ADAL" clId="{5288EE53-C40A-4F2F-98E7-EAC84D6AD378}" dt="2022-11-09T14:09:13.852" v="1007" actId="478"/>
        <pc:sldMkLst>
          <pc:docMk/>
          <pc:sldMk cId="3231521193" sldId="5421"/>
        </pc:sldMkLst>
        <pc:spChg chg="mod">
          <ac:chgData name="Krešimir Vidović" userId="c3d8cb17-5b8c-450e-94a9-cfda8ebf6460" providerId="ADAL" clId="{5288EE53-C40A-4F2F-98E7-EAC84D6AD378}" dt="2022-11-09T13:58:02.461" v="906" actId="20577"/>
          <ac:spMkLst>
            <pc:docMk/>
            <pc:sldMk cId="3231521193" sldId="5421"/>
            <ac:spMk id="2" creationId="{47C5B8B9-4FBC-42BF-B344-8498E316F844}"/>
          </ac:spMkLst>
        </pc:spChg>
        <pc:spChg chg="mod">
          <ac:chgData name="Krešimir Vidović" userId="c3d8cb17-5b8c-450e-94a9-cfda8ebf6460" providerId="ADAL" clId="{5288EE53-C40A-4F2F-98E7-EAC84D6AD378}" dt="2022-11-09T14:08:37.724" v="1003" actId="790"/>
          <ac:spMkLst>
            <pc:docMk/>
            <pc:sldMk cId="3231521193" sldId="5421"/>
            <ac:spMk id="3" creationId="{F7A81743-B230-4359-A43F-C97DDF15CCEF}"/>
          </ac:spMkLst>
        </pc:spChg>
        <pc:spChg chg="del mod">
          <ac:chgData name="Krešimir Vidović" userId="c3d8cb17-5b8c-450e-94a9-cfda8ebf6460" providerId="ADAL" clId="{5288EE53-C40A-4F2F-98E7-EAC84D6AD378}" dt="2022-11-09T14:09:13.852" v="1007" actId="478"/>
          <ac:spMkLst>
            <pc:docMk/>
            <pc:sldMk cId="3231521193" sldId="5421"/>
            <ac:spMk id="4" creationId="{75BE3CCD-4F42-4BD4-9A98-CCE38BFFE1A2}"/>
          </ac:spMkLst>
        </pc:spChg>
        <pc:picChg chg="add del mod ord">
          <ac:chgData name="Krešimir Vidović" userId="c3d8cb17-5b8c-450e-94a9-cfda8ebf6460" providerId="ADAL" clId="{5288EE53-C40A-4F2F-98E7-EAC84D6AD378}" dt="2022-11-09T13:54:22.759" v="696" actId="478"/>
          <ac:picMkLst>
            <pc:docMk/>
            <pc:sldMk cId="3231521193" sldId="5421"/>
            <ac:picMk id="6" creationId="{32424110-E368-4D82-A6D6-C052F9337CB7}"/>
          </ac:picMkLst>
        </pc:picChg>
        <pc:picChg chg="add del mod ord">
          <ac:chgData name="Krešimir Vidović" userId="c3d8cb17-5b8c-450e-94a9-cfda8ebf6460" providerId="ADAL" clId="{5288EE53-C40A-4F2F-98E7-EAC84D6AD378}" dt="2022-11-09T13:55:38.289" v="768" actId="478"/>
          <ac:picMkLst>
            <pc:docMk/>
            <pc:sldMk cId="3231521193" sldId="5421"/>
            <ac:picMk id="7" creationId="{1C32E703-5B44-4D02-B5BD-55AE0CCE345E}"/>
          </ac:picMkLst>
        </pc:picChg>
        <pc:picChg chg="add mod ord modCrop">
          <ac:chgData name="Krešimir Vidović" userId="c3d8cb17-5b8c-450e-94a9-cfda8ebf6460" providerId="ADAL" clId="{5288EE53-C40A-4F2F-98E7-EAC84D6AD378}" dt="2022-11-09T14:08:17.428" v="1001" actId="732"/>
          <ac:picMkLst>
            <pc:docMk/>
            <pc:sldMk cId="3231521193" sldId="5421"/>
            <ac:picMk id="8" creationId="{4EA8DB12-F6DA-48F3-9E74-8F2B55292528}"/>
          </ac:picMkLst>
        </pc:picChg>
      </pc:sldChg>
      <pc:sldChg chg="new del">
        <pc:chgData name="Krešimir Vidović" userId="c3d8cb17-5b8c-450e-94a9-cfda8ebf6460" providerId="ADAL" clId="{5288EE53-C40A-4F2F-98E7-EAC84D6AD378}" dt="2022-11-09T13:58:53.343" v="949" actId="47"/>
        <pc:sldMkLst>
          <pc:docMk/>
          <pc:sldMk cId="3563935853" sldId="5422"/>
        </pc:sldMkLst>
      </pc:sldChg>
    </pc:docChg>
  </pc:docChgLst>
  <pc:docChgLst>
    <pc:chgData name="Krešimir Vidović" userId="c3d8cb17-5b8c-450e-94a9-cfda8ebf6460" providerId="ADAL" clId="{AC2AB182-3A89-49D1-88B3-25C80EDFFAA4}"/>
    <pc:docChg chg="custSel addSld modSld">
      <pc:chgData name="Krešimir Vidović" userId="c3d8cb17-5b8c-450e-94a9-cfda8ebf6460" providerId="ADAL" clId="{AC2AB182-3A89-49D1-88B3-25C80EDFFAA4}" dt="2022-11-07T08:24:42.411" v="330" actId="20577"/>
      <pc:docMkLst>
        <pc:docMk/>
      </pc:docMkLst>
      <pc:sldChg chg="modSp mod">
        <pc:chgData name="Krešimir Vidović" userId="c3d8cb17-5b8c-450e-94a9-cfda8ebf6460" providerId="ADAL" clId="{AC2AB182-3A89-49D1-88B3-25C80EDFFAA4}" dt="2022-11-07T08:13:13.374" v="66" actId="255"/>
        <pc:sldMkLst>
          <pc:docMk/>
          <pc:sldMk cId="1908218734" sldId="5399"/>
        </pc:sldMkLst>
        <pc:spChg chg="mod">
          <ac:chgData name="Krešimir Vidović" userId="c3d8cb17-5b8c-450e-94a9-cfda8ebf6460" providerId="ADAL" clId="{AC2AB182-3A89-49D1-88B3-25C80EDFFAA4}" dt="2022-11-07T08:13:13.374" v="66" actId="255"/>
          <ac:spMkLst>
            <pc:docMk/>
            <pc:sldMk cId="1908218734" sldId="5399"/>
            <ac:spMk id="3" creationId="{20A9BBE9-E692-4DFD-A1FB-44FDD5C08EE7}"/>
          </ac:spMkLst>
        </pc:spChg>
      </pc:sldChg>
      <pc:sldChg chg="modSp add mod">
        <pc:chgData name="Krešimir Vidović" userId="c3d8cb17-5b8c-450e-94a9-cfda8ebf6460" providerId="ADAL" clId="{AC2AB182-3A89-49D1-88B3-25C80EDFFAA4}" dt="2022-11-07T08:15:47.886" v="121" actId="255"/>
        <pc:sldMkLst>
          <pc:docMk/>
          <pc:sldMk cId="2300965558" sldId="5400"/>
        </pc:sldMkLst>
        <pc:spChg chg="mod">
          <ac:chgData name="Krešimir Vidović" userId="c3d8cb17-5b8c-450e-94a9-cfda8ebf6460" providerId="ADAL" clId="{AC2AB182-3A89-49D1-88B3-25C80EDFFAA4}" dt="2022-11-07T08:13:52.425" v="71" actId="20577"/>
          <ac:spMkLst>
            <pc:docMk/>
            <pc:sldMk cId="2300965558" sldId="5400"/>
            <ac:spMk id="2" creationId="{836522FA-481F-4524-8188-BB814B637384}"/>
          </ac:spMkLst>
        </pc:spChg>
        <pc:spChg chg="mod">
          <ac:chgData name="Krešimir Vidović" userId="c3d8cb17-5b8c-450e-94a9-cfda8ebf6460" providerId="ADAL" clId="{AC2AB182-3A89-49D1-88B3-25C80EDFFAA4}" dt="2022-11-07T08:15:47.886" v="121" actId="255"/>
          <ac:spMkLst>
            <pc:docMk/>
            <pc:sldMk cId="2300965558" sldId="5400"/>
            <ac:spMk id="3" creationId="{20A9BBE9-E692-4DFD-A1FB-44FDD5C08EE7}"/>
          </ac:spMkLst>
        </pc:spChg>
      </pc:sldChg>
      <pc:sldChg chg="modSp add mod">
        <pc:chgData name="Krešimir Vidović" userId="c3d8cb17-5b8c-450e-94a9-cfda8ebf6460" providerId="ADAL" clId="{AC2AB182-3A89-49D1-88B3-25C80EDFFAA4}" dt="2022-11-07T08:20:12.521" v="221" actId="20577"/>
        <pc:sldMkLst>
          <pc:docMk/>
          <pc:sldMk cId="3922368007" sldId="5401"/>
        </pc:sldMkLst>
        <pc:spChg chg="mod">
          <ac:chgData name="Krešimir Vidović" userId="c3d8cb17-5b8c-450e-94a9-cfda8ebf6460" providerId="ADAL" clId="{AC2AB182-3A89-49D1-88B3-25C80EDFFAA4}" dt="2022-11-07T08:18:31.120" v="194" actId="20577"/>
          <ac:spMkLst>
            <pc:docMk/>
            <pc:sldMk cId="3922368007" sldId="5401"/>
            <ac:spMk id="2" creationId="{836522FA-481F-4524-8188-BB814B637384}"/>
          </ac:spMkLst>
        </pc:spChg>
        <pc:spChg chg="mod">
          <ac:chgData name="Krešimir Vidović" userId="c3d8cb17-5b8c-450e-94a9-cfda8ebf6460" providerId="ADAL" clId="{AC2AB182-3A89-49D1-88B3-25C80EDFFAA4}" dt="2022-11-07T08:20:12.521" v="221" actId="20577"/>
          <ac:spMkLst>
            <pc:docMk/>
            <pc:sldMk cId="3922368007" sldId="5401"/>
            <ac:spMk id="3" creationId="{20A9BBE9-E692-4DFD-A1FB-44FDD5C08EE7}"/>
          </ac:spMkLst>
        </pc:spChg>
      </pc:sldChg>
      <pc:sldChg chg="modSp add mod">
        <pc:chgData name="Krešimir Vidović" userId="c3d8cb17-5b8c-450e-94a9-cfda8ebf6460" providerId="ADAL" clId="{AC2AB182-3A89-49D1-88B3-25C80EDFFAA4}" dt="2022-11-07T08:24:08.044" v="277" actId="20577"/>
        <pc:sldMkLst>
          <pc:docMk/>
          <pc:sldMk cId="3919202516" sldId="5402"/>
        </pc:sldMkLst>
        <pc:spChg chg="mod">
          <ac:chgData name="Krešimir Vidović" userId="c3d8cb17-5b8c-450e-94a9-cfda8ebf6460" providerId="ADAL" clId="{AC2AB182-3A89-49D1-88B3-25C80EDFFAA4}" dt="2022-11-07T08:20:41.098" v="249" actId="20577"/>
          <ac:spMkLst>
            <pc:docMk/>
            <pc:sldMk cId="3919202516" sldId="5402"/>
            <ac:spMk id="2" creationId="{836522FA-481F-4524-8188-BB814B637384}"/>
          </ac:spMkLst>
        </pc:spChg>
        <pc:spChg chg="mod">
          <ac:chgData name="Krešimir Vidović" userId="c3d8cb17-5b8c-450e-94a9-cfda8ebf6460" providerId="ADAL" clId="{AC2AB182-3A89-49D1-88B3-25C80EDFFAA4}" dt="2022-11-07T08:24:08.044" v="277" actId="20577"/>
          <ac:spMkLst>
            <pc:docMk/>
            <pc:sldMk cId="3919202516" sldId="5402"/>
            <ac:spMk id="3" creationId="{20A9BBE9-E692-4DFD-A1FB-44FDD5C08EE7}"/>
          </ac:spMkLst>
        </pc:spChg>
      </pc:sldChg>
      <pc:sldChg chg="modSp add mod">
        <pc:chgData name="Krešimir Vidović" userId="c3d8cb17-5b8c-450e-94a9-cfda8ebf6460" providerId="ADAL" clId="{AC2AB182-3A89-49D1-88B3-25C80EDFFAA4}" dt="2022-11-07T08:24:42.411" v="330" actId="20577"/>
        <pc:sldMkLst>
          <pc:docMk/>
          <pc:sldMk cId="1774924578" sldId="5403"/>
        </pc:sldMkLst>
        <pc:spChg chg="mod">
          <ac:chgData name="Krešimir Vidović" userId="c3d8cb17-5b8c-450e-94a9-cfda8ebf6460" providerId="ADAL" clId="{AC2AB182-3A89-49D1-88B3-25C80EDFFAA4}" dt="2022-11-07T08:24:17.481" v="289" actId="20577"/>
          <ac:spMkLst>
            <pc:docMk/>
            <pc:sldMk cId="1774924578" sldId="5403"/>
            <ac:spMk id="2" creationId="{836522FA-481F-4524-8188-BB814B637384}"/>
          </ac:spMkLst>
        </pc:spChg>
        <pc:spChg chg="mod">
          <ac:chgData name="Krešimir Vidović" userId="c3d8cb17-5b8c-450e-94a9-cfda8ebf6460" providerId="ADAL" clId="{AC2AB182-3A89-49D1-88B3-25C80EDFFAA4}" dt="2022-11-07T08:24:42.411" v="330" actId="20577"/>
          <ac:spMkLst>
            <pc:docMk/>
            <pc:sldMk cId="1774924578" sldId="5403"/>
            <ac:spMk id="3" creationId="{20A9BBE9-E692-4DFD-A1FB-44FDD5C08EE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8EE26A7-5B6F-49EC-ADB6-1372EAB2A312}" type="datetimeFigureOut">
              <a:rPr lang="de-AT" smtClean="0"/>
              <a:t>17.11.2022</a:t>
            </a:fld>
            <a:endParaRPr lang="de-AT"/>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C909018-8E0F-41D1-A7A0-DB26B779D494}" type="slidenum">
              <a:rPr lang="de-AT" smtClean="0"/>
              <a:t>‹#›</a:t>
            </a:fld>
            <a:endParaRPr lang="de-AT"/>
          </a:p>
        </p:txBody>
      </p:sp>
    </p:spTree>
    <p:extLst>
      <p:ext uri="{BB962C8B-B14F-4D97-AF65-F5344CB8AC3E}">
        <p14:creationId xmlns:p14="http://schemas.microsoft.com/office/powerpoint/2010/main" val="1710046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04662C7-2CDE-45C5-B110-872EAB1695A6}" type="datetimeFigureOut">
              <a:rPr lang="en-GB" smtClean="0"/>
              <a:t>17/11/2022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147C71-C7BF-4C62-ACB9-06A6FC8C4C91}" type="slidenum">
              <a:rPr lang="en-GB" smtClean="0"/>
              <a:t>‹#›</a:t>
            </a:fld>
            <a:endParaRPr lang="en-GB"/>
          </a:p>
        </p:txBody>
      </p:sp>
    </p:spTree>
    <p:extLst>
      <p:ext uri="{BB962C8B-B14F-4D97-AF65-F5344CB8AC3E}">
        <p14:creationId xmlns:p14="http://schemas.microsoft.com/office/powerpoint/2010/main" val="3931648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10" name="Slika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58450" y="2683555"/>
            <a:ext cx="4333550" cy="4174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eck 5"/>
          <p:cNvSpPr/>
          <p:nvPr userDrawn="1"/>
        </p:nvSpPr>
        <p:spPr>
          <a:xfrm>
            <a:off x="7787358" y="2609528"/>
            <a:ext cx="4404642" cy="4248472"/>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ctrTitle"/>
          </p:nvPr>
        </p:nvSpPr>
        <p:spPr>
          <a:xfrm>
            <a:off x="914400" y="2130426"/>
            <a:ext cx="10363200" cy="1470025"/>
          </a:xfrm>
        </p:spPr>
        <p:txBody>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Formatvorlage</a:t>
            </a:r>
            <a:r>
              <a:rPr lang="en-GB" dirty="0"/>
              <a:t> des </a:t>
            </a:r>
            <a:r>
              <a:rPr lang="en-GB" dirty="0" err="1"/>
              <a:t>Untertitelmasters</a:t>
            </a:r>
            <a:r>
              <a:rPr lang="en-GB" dirty="0"/>
              <a:t> </a:t>
            </a:r>
            <a:r>
              <a:rPr lang="en-GB" dirty="0" err="1"/>
              <a:t>durch</a:t>
            </a:r>
            <a:r>
              <a:rPr lang="en-GB" dirty="0"/>
              <a:t> </a:t>
            </a:r>
            <a:r>
              <a:rPr lang="en-GB" dirty="0" err="1"/>
              <a:t>Klicken</a:t>
            </a:r>
            <a:r>
              <a:rPr lang="en-GB" dirty="0"/>
              <a:t> </a:t>
            </a:r>
            <a:r>
              <a:rPr lang="en-GB" dirty="0" err="1"/>
              <a:t>bearbeiten</a:t>
            </a:r>
            <a:endParaRPr lang="en-GB" dirty="0"/>
          </a:p>
        </p:txBody>
      </p:sp>
      <p:pic>
        <p:nvPicPr>
          <p:cNvPr id="9"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05744" y="976412"/>
            <a:ext cx="7610936" cy="51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98833" y="620688"/>
            <a:ext cx="4829719" cy="265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4" name="Grafik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63352" y="107950"/>
            <a:ext cx="3735356" cy="1520850"/>
          </a:xfrm>
          <a:prstGeom prst="rect">
            <a:avLst/>
          </a:prstGeom>
        </p:spPr>
      </p:pic>
      <p:sp>
        <p:nvSpPr>
          <p:cNvPr id="11" name="Fußzeilenplatzhalter 4"/>
          <p:cNvSpPr>
            <a:spLocks noGrp="1"/>
          </p:cNvSpPr>
          <p:nvPr>
            <p:ph type="ftr" sz="quarter" idx="11"/>
          </p:nvPr>
        </p:nvSpPr>
        <p:spPr>
          <a:xfrm>
            <a:off x="609600" y="6356351"/>
            <a:ext cx="7416801" cy="365125"/>
          </a:xfrm>
        </p:spPr>
        <p:txBody>
          <a:bodyPr/>
          <a:lstStyle>
            <a:lvl1pPr>
              <a:defRPr lang="en-GB" sz="1400" smtClean="0">
                <a:effectLst/>
              </a:defRPr>
            </a:lvl1pPr>
          </a:lstStyle>
          <a:p>
            <a:r>
              <a:rPr lang="en-US" dirty="0"/>
              <a:t>Ten years of ITS Directive: Joint technical workshop of CROCODILE 3, FRAME NEXT and OJP4Danube</a:t>
            </a:r>
          </a:p>
        </p:txBody>
      </p:sp>
    </p:spTree>
    <p:extLst>
      <p:ext uri="{BB962C8B-B14F-4D97-AF65-F5344CB8AC3E}">
        <p14:creationId xmlns:p14="http://schemas.microsoft.com/office/powerpoint/2010/main" val="159767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6322713"/>
          </a:xfrm>
        </p:spPr>
        <p:txBody>
          <a:bodyPr vert="eaVert"/>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Vertikaler Textplatzhalter 2"/>
          <p:cNvSpPr>
            <a:spLocks noGrp="1"/>
          </p:cNvSpPr>
          <p:nvPr>
            <p:ph type="body" orient="vert" idx="1"/>
          </p:nvPr>
        </p:nvSpPr>
        <p:spPr>
          <a:xfrm>
            <a:off x="1415480" y="274639"/>
            <a:ext cx="7220520" cy="6322713"/>
          </a:xfrm>
          <a:prstGeom prst="rect">
            <a:avLst/>
          </a:prstGeom>
        </p:spPr>
        <p:txBody>
          <a:bodyPr vert="eaVert"/>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0" name="Fußzeilenplatzhalter 4"/>
          <p:cNvSpPr txBox="1">
            <a:spLocks/>
          </p:cNvSpPr>
          <p:nvPr userDrawn="1"/>
        </p:nvSpPr>
        <p:spPr>
          <a:xfrm rot="5400000">
            <a:off x="-1376004" y="2077678"/>
            <a:ext cx="3874444" cy="268363"/>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Title of meeting, date, location – edit in master</a:t>
            </a:r>
            <a:endParaRPr lang="en-GB"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6005" y="5299834"/>
            <a:ext cx="1844179" cy="750857"/>
          </a:xfrm>
          <a:prstGeom prst="rect">
            <a:avLst/>
          </a:prstGeom>
        </p:spPr>
      </p:pic>
    </p:spTree>
    <p:extLst>
      <p:ext uri="{BB962C8B-B14F-4D97-AF65-F5344CB8AC3E}">
        <p14:creationId xmlns:p14="http://schemas.microsoft.com/office/powerpoint/2010/main" val="86188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17.11.2022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8848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17.11.2022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06226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C9ADC49-2C75-4D5A-AF20-014CE9B0D8DD}" type="datetimeFigureOut">
              <a:rPr lang="de-AT" smtClean="0"/>
              <a:t>17.11.2022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235228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DC9ADC49-2C75-4D5A-AF20-014CE9B0D8DD}" type="datetimeFigureOut">
              <a:rPr lang="de-AT" smtClean="0"/>
              <a:t>17.11.2022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4092012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DC9ADC49-2C75-4D5A-AF20-014CE9B0D8DD}" type="datetimeFigureOut">
              <a:rPr lang="de-AT" smtClean="0"/>
              <a:t>17.11.2022</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645513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DC9ADC49-2C75-4D5A-AF20-014CE9B0D8DD}" type="datetimeFigureOut">
              <a:rPr lang="de-AT" smtClean="0"/>
              <a:t>17.11.2022</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4042117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C9ADC49-2C75-4D5A-AF20-014CE9B0D8DD}" type="datetimeFigureOut">
              <a:rPr lang="de-AT" smtClean="0"/>
              <a:t>17.11.2022</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028254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C9ADC49-2C75-4D5A-AF20-014CE9B0D8DD}" type="datetimeFigureOut">
              <a:rPr lang="de-AT" smtClean="0"/>
              <a:t>17.11.2022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24371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C9ADC49-2C75-4D5A-AF20-014CE9B0D8DD}" type="datetimeFigureOut">
              <a:rPr lang="de-AT" smtClean="0"/>
              <a:t>17.11.2022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23681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Grafi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2"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5" name="Fußzeilenplatzhalter 4"/>
          <p:cNvSpPr>
            <a:spLocks noGrp="1"/>
          </p:cNvSpPr>
          <p:nvPr>
            <p:ph type="ftr" sz="quarter" idx="11"/>
          </p:nvPr>
        </p:nvSpPr>
        <p:spPr>
          <a:xfrm>
            <a:off x="609600" y="6356351"/>
            <a:ext cx="7416801" cy="365125"/>
          </a:xfrm>
        </p:spPr>
        <p:txBody>
          <a:bodyPr/>
          <a:lstStyle>
            <a:lvl1pPr>
              <a:defRPr lang="en-GB" sz="1400" smtClean="0">
                <a:effectLst/>
              </a:defRPr>
            </a:lvl1pPr>
          </a:lstStyle>
          <a:p>
            <a:r>
              <a:rPr lang="en-US" dirty="0"/>
              <a:t>Ten years of ITS Directive: Joint technical workshop of CROCODILE 3, FRAME NEXT and OJP4Danube</a:t>
            </a:r>
          </a:p>
        </p:txBody>
      </p:sp>
      <p:pic>
        <p:nvPicPr>
          <p:cNvPr id="6"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81064" y="-18077"/>
            <a:ext cx="7610936" cy="97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Tree>
    <p:extLst>
      <p:ext uri="{BB962C8B-B14F-4D97-AF65-F5344CB8AC3E}">
        <p14:creationId xmlns:p14="http://schemas.microsoft.com/office/powerpoint/2010/main" val="23861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17.11.2022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846331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17.11.2022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696363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8" name="Slika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58450" y="2683555"/>
            <a:ext cx="4333550" cy="4174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8"/>
          <p:cNvSpPr/>
          <p:nvPr userDrawn="1"/>
        </p:nvSpPr>
        <p:spPr>
          <a:xfrm>
            <a:off x="7787358" y="2609528"/>
            <a:ext cx="4404642" cy="4248472"/>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err="1"/>
              <a:t>Textmasterformat</a:t>
            </a:r>
            <a:r>
              <a:rPr lang="en-GB" noProof="0" dirty="0"/>
              <a:t> </a:t>
            </a:r>
            <a:r>
              <a:rPr lang="en-GB" noProof="0" dirty="0" err="1"/>
              <a:t>bearbeiten</a:t>
            </a:r>
            <a:endParaRPr lang="en-GB" noProof="0" dirty="0"/>
          </a:p>
        </p:txBody>
      </p:sp>
      <p:sp>
        <p:nvSpPr>
          <p:cNvPr id="7" name="Fußzeilenplatzhalter 4"/>
          <p:cNvSpPr>
            <a:spLocks noGrp="1"/>
          </p:cNvSpPr>
          <p:nvPr>
            <p:ph type="ftr" sz="quarter" idx="11"/>
          </p:nvPr>
        </p:nvSpPr>
        <p:spPr>
          <a:xfrm>
            <a:off x="609600" y="6356351"/>
            <a:ext cx="7416800" cy="365125"/>
          </a:xfrm>
        </p:spPr>
        <p:txBody>
          <a:bodyPr/>
          <a:lstStyle>
            <a:lvl1pPr>
              <a:defRPr lang="en-GB" sz="1400" smtClean="0">
                <a:effectLst/>
              </a:defRPr>
            </a:lvl1pPr>
          </a:lstStyle>
          <a:p>
            <a:r>
              <a:rPr lang="en-US" dirty="0"/>
              <a:t>Ten years of ITS Directive: Joint technical workshop of CROCODILE 3, FRAME NEXT and OJP4Danube</a:t>
            </a:r>
          </a:p>
        </p:txBody>
      </p:sp>
      <p:sp>
        <p:nvSpPr>
          <p:cNvPr id="6" name="TextBox 5"/>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3352" y="107950"/>
            <a:ext cx="3735356" cy="1520850"/>
          </a:xfrm>
          <a:prstGeom prst="rect">
            <a:avLst/>
          </a:prstGeom>
        </p:spPr>
      </p:pic>
    </p:spTree>
    <p:extLst>
      <p:ext uri="{BB962C8B-B14F-4D97-AF65-F5344CB8AC3E}">
        <p14:creationId xmlns:p14="http://schemas.microsoft.com/office/powerpoint/2010/main" val="1908927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3" name="Inhaltsplatzhalt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Inhaltsplatzhalt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lvl1pPr>
              <a:defRPr lang="en-GB" sz="1400" smtClean="0">
                <a:effectLst/>
              </a:defRPr>
            </a:lvl1pPr>
          </a:lstStyle>
          <a:p>
            <a:r>
              <a:rPr lang="en-US" dirty="0"/>
              <a:t>Ten years of ITS Directive: Joint technical workshop of CROCODILE 3, FRAME NEXT and OJP4Danube</a:t>
            </a:r>
          </a:p>
        </p:txBody>
      </p:sp>
      <p:pic>
        <p:nvPicPr>
          <p:cNvPr id="10"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1470993"/>
            <a:ext cx="10969793" cy="73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
        <p:nvSpPr>
          <p:cNvPr id="12"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Tree>
    <p:extLst>
      <p:ext uri="{BB962C8B-B14F-4D97-AF65-F5344CB8AC3E}">
        <p14:creationId xmlns:p14="http://schemas.microsoft.com/office/powerpoint/2010/main" val="395949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pic>
        <p:nvPicPr>
          <p:cNvPr id="13"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3" name="Textplatzhalt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Textmasterformat</a:t>
            </a:r>
            <a:r>
              <a:rPr lang="en-GB" noProof="0" dirty="0"/>
              <a:t> </a:t>
            </a:r>
            <a:r>
              <a:rPr lang="en-GB" noProof="0" dirty="0" err="1"/>
              <a:t>bearbeiten</a:t>
            </a:r>
            <a:endParaRPr lang="en-GB" noProof="0" dirty="0"/>
          </a:p>
        </p:txBody>
      </p:sp>
      <p:sp>
        <p:nvSpPr>
          <p:cNvPr id="4" name="Inhaltsplatzhalt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5" name="Textplatzhalt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Textmasterformat</a:t>
            </a:r>
            <a:r>
              <a:rPr lang="en-GB" noProof="0" dirty="0"/>
              <a:t> </a:t>
            </a:r>
            <a:r>
              <a:rPr lang="en-GB" noProof="0" dirty="0" err="1"/>
              <a:t>bearbeiten</a:t>
            </a:r>
            <a:endParaRPr lang="en-GB" noProof="0" dirty="0"/>
          </a:p>
        </p:txBody>
      </p:sp>
      <p:sp>
        <p:nvSpPr>
          <p:cNvPr id="6" name="Inhaltsplatzhalt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0" name="Fußzeilenplatzhalter 7"/>
          <p:cNvSpPr>
            <a:spLocks noGrp="1"/>
          </p:cNvSpPr>
          <p:nvPr>
            <p:ph type="ftr" sz="quarter" idx="11"/>
          </p:nvPr>
        </p:nvSpPr>
        <p:spPr>
          <a:xfrm>
            <a:off x="609600" y="6356351"/>
            <a:ext cx="7416800" cy="365125"/>
          </a:xfrm>
        </p:spPr>
        <p:txBody>
          <a:bodyPr/>
          <a:lstStyle/>
          <a:p>
            <a:r>
              <a:rPr lang="en-GB" dirty="0"/>
              <a:t>Title of meeting, date, location – edit in master</a:t>
            </a:r>
          </a:p>
        </p:txBody>
      </p:sp>
      <p:pic>
        <p:nvPicPr>
          <p:cNvPr id="12"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1439449"/>
            <a:ext cx="10969793" cy="73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14"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Tree>
    <p:extLst>
      <p:ext uri="{BB962C8B-B14F-4D97-AF65-F5344CB8AC3E}">
        <p14:creationId xmlns:p14="http://schemas.microsoft.com/office/powerpoint/2010/main" val="412797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Fußzeilenplatzhalter 2"/>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4"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
        <p:nvSpPr>
          <p:cNvPr id="7"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Tree>
    <p:extLst>
      <p:ext uri="{BB962C8B-B14F-4D97-AF65-F5344CB8AC3E}">
        <p14:creationId xmlns:p14="http://schemas.microsoft.com/office/powerpoint/2010/main" val="26535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3" name="Inhaltsplatzhalter 2"/>
          <p:cNvSpPr>
            <a:spLocks noGrp="1"/>
          </p:cNvSpPr>
          <p:nvPr>
            <p:ph idx="1"/>
          </p:nvPr>
        </p:nvSpPr>
        <p:spPr>
          <a:xfrm>
            <a:off x="4766733" y="1556792"/>
            <a:ext cx="6815667" cy="456937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Textplatzhalter 3"/>
          <p:cNvSpPr>
            <a:spLocks noGrp="1"/>
          </p:cNvSpPr>
          <p:nvPr>
            <p:ph type="body" sz="half" idx="2"/>
          </p:nvPr>
        </p:nvSpPr>
        <p:spPr>
          <a:xfrm>
            <a:off x="609601" y="1556792"/>
            <a:ext cx="4011084" cy="456937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Textmasterformat</a:t>
            </a:r>
            <a:r>
              <a:rPr lang="en-GB" noProof="0" dirty="0"/>
              <a:t> </a:t>
            </a:r>
            <a:r>
              <a:rPr lang="en-GB" noProof="0" dirty="0" err="1"/>
              <a:t>bearbeiten</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11"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Tree>
    <p:extLst>
      <p:ext uri="{BB962C8B-B14F-4D97-AF65-F5344CB8AC3E}">
        <p14:creationId xmlns:p14="http://schemas.microsoft.com/office/powerpoint/2010/main" val="309995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Bildplatzhalt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Textmasterformat</a:t>
            </a:r>
            <a:r>
              <a:rPr lang="en-GB" noProof="0" dirty="0"/>
              <a:t> </a:t>
            </a:r>
            <a:r>
              <a:rPr lang="en-GB" noProof="0" dirty="0" err="1"/>
              <a:t>bearbeiten</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Tree>
    <p:extLst>
      <p:ext uri="{BB962C8B-B14F-4D97-AF65-F5344CB8AC3E}">
        <p14:creationId xmlns:p14="http://schemas.microsoft.com/office/powerpoint/2010/main" val="150431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a:xfrm>
            <a:off x="1415480" y="270305"/>
            <a:ext cx="9001000" cy="6327047"/>
          </a:xfrm>
          <a:prstGeom prst="rect">
            <a:avLst/>
          </a:prstGeom>
        </p:spPr>
        <p:txBody>
          <a:bodyPr vert="eaVert"/>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7" name="Fußzeilenplatzhalter 4"/>
          <p:cNvSpPr>
            <a:spLocks noGrp="1"/>
          </p:cNvSpPr>
          <p:nvPr>
            <p:ph type="ftr" sz="quarter" idx="11"/>
          </p:nvPr>
        </p:nvSpPr>
        <p:spPr>
          <a:xfrm rot="5400000">
            <a:off x="-1376004" y="2077678"/>
            <a:ext cx="3874444" cy="268363"/>
          </a:xfrm>
        </p:spPr>
        <p:txBody>
          <a:bodyPr/>
          <a:lstStyle/>
          <a:p>
            <a:r>
              <a:rPr lang="en-GB" dirty="0"/>
              <a:t>Title of meeting, date, location – edit in master</a:t>
            </a:r>
          </a:p>
        </p:txBody>
      </p:sp>
      <p:sp>
        <p:nvSpPr>
          <p:cNvPr id="10" name="Titel 1"/>
          <p:cNvSpPr>
            <a:spLocks noGrp="1"/>
          </p:cNvSpPr>
          <p:nvPr>
            <p:ph type="title"/>
          </p:nvPr>
        </p:nvSpPr>
        <p:spPr>
          <a:xfrm rot="5400000">
            <a:off x="8029940" y="2862328"/>
            <a:ext cx="6327047"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6005" y="5299834"/>
            <a:ext cx="1844179" cy="750857"/>
          </a:xfrm>
          <a:prstGeom prst="rect">
            <a:avLst/>
          </a:prstGeom>
        </p:spPr>
      </p:pic>
    </p:spTree>
    <p:extLst>
      <p:ext uri="{BB962C8B-B14F-4D97-AF65-F5344CB8AC3E}">
        <p14:creationId xmlns:p14="http://schemas.microsoft.com/office/powerpoint/2010/main" val="1069068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5" name="Fußzeilenplatzhalter 4"/>
          <p:cNvSpPr>
            <a:spLocks noGrp="1"/>
          </p:cNvSpPr>
          <p:nvPr>
            <p:ph type="ftr" sz="quarter" idx="3"/>
          </p:nvPr>
        </p:nvSpPr>
        <p:spPr>
          <a:xfrm>
            <a:off x="609600" y="6356351"/>
            <a:ext cx="7416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Title of meeting, date, location – edit in master</a:t>
            </a:r>
          </a:p>
        </p:txBody>
      </p:sp>
      <p:sp>
        <p:nvSpPr>
          <p:cNvPr id="4" name="Text Placeholder 3"/>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632208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ADC49-2C75-4D5A-AF20-014CE9B0D8DD}" type="datetimeFigureOut">
              <a:rPr lang="de-AT" smtClean="0"/>
              <a:t>17.11.2022</a:t>
            </a:fld>
            <a:endParaRPr lang="de-AT" dirty="0"/>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038A2-76D3-45CB-B63A-644D3244CFF3}" type="slidenum">
              <a:rPr lang="de-AT" smtClean="0"/>
              <a:t>‹#›</a:t>
            </a:fld>
            <a:endParaRPr lang="de-AT"/>
          </a:p>
        </p:txBody>
      </p:sp>
    </p:spTree>
    <p:extLst>
      <p:ext uri="{BB962C8B-B14F-4D97-AF65-F5344CB8AC3E}">
        <p14:creationId xmlns:p14="http://schemas.microsoft.com/office/powerpoint/2010/main" val="2235454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500837"/>
            <a:ext cx="10363200" cy="1470025"/>
          </a:xfrm>
        </p:spPr>
        <p:txBody>
          <a:bodyPr>
            <a:normAutofit fontScale="90000"/>
          </a:bodyPr>
          <a:lstStyle/>
          <a:p>
            <a:r>
              <a:rPr lang="en-US" dirty="0"/>
              <a:t>Description of the work plan of the 2nd workshop and explanations of the tasks for participants from individual countries</a:t>
            </a:r>
          </a:p>
        </p:txBody>
      </p:sp>
      <p:sp>
        <p:nvSpPr>
          <p:cNvPr id="3" name="Untertitel 2"/>
          <p:cNvSpPr>
            <a:spLocks noGrp="1"/>
          </p:cNvSpPr>
          <p:nvPr>
            <p:ph type="subTitle" idx="1"/>
          </p:nvPr>
        </p:nvSpPr>
        <p:spPr>
          <a:xfrm>
            <a:off x="1703512" y="4766025"/>
            <a:ext cx="8534400" cy="1752600"/>
          </a:xfrm>
        </p:spPr>
        <p:txBody>
          <a:bodyPr/>
          <a:lstStyle/>
          <a:p>
            <a:pPr marL="0" marR="0">
              <a:spcBef>
                <a:spcPts val="0"/>
              </a:spcBef>
              <a:spcAft>
                <a:spcPts val="0"/>
              </a:spcAft>
            </a:pPr>
            <a:endParaRPr lang="hr-HR" sz="1800" dirty="0">
              <a:effectLst/>
              <a:latin typeface="Calibri" panose="020F0502020204030204" pitchFamily="34" charset="0"/>
              <a:ea typeface="Calibri" panose="020F0502020204030204" pitchFamily="34" charset="0"/>
            </a:endParaRP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OJP4Danube</a:t>
            </a:r>
          </a:p>
          <a:p>
            <a:pPr marL="0" marR="0">
              <a:spcBef>
                <a:spcPts val="0"/>
              </a:spcBef>
              <a:spcAft>
                <a:spcPts val="0"/>
              </a:spcAft>
            </a:pPr>
            <a:endParaRPr lang="hr-HR" sz="1800" dirty="0">
              <a:effectLst/>
              <a:latin typeface="Calibri" panose="020F0502020204030204" pitchFamily="34" charset="0"/>
              <a:ea typeface="Calibri" panose="020F0502020204030204" pitchFamily="34" charset="0"/>
            </a:endParaRP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A.T4.4 “</a:t>
            </a:r>
            <a:r>
              <a:rPr lang="hr-HR" sz="1800" dirty="0" err="1">
                <a:effectLst/>
                <a:latin typeface="Calibri" panose="020F0502020204030204" pitchFamily="34" charset="0"/>
                <a:ea typeface="Calibri" panose="020F0502020204030204" pitchFamily="34" charset="0"/>
              </a:rPr>
              <a:t>Knowledge</a:t>
            </a:r>
            <a:r>
              <a:rPr lang="hr-HR" sz="1800" dirty="0">
                <a:effectLst/>
                <a:latin typeface="Calibri" panose="020F0502020204030204" pitchFamily="34" charset="0"/>
                <a:ea typeface="Calibri" panose="020F0502020204030204" pitchFamily="34" charset="0"/>
              </a:rPr>
              <a:t> transfer to Western Balkan </a:t>
            </a:r>
            <a:r>
              <a:rPr lang="hr-HR" sz="1800" dirty="0" err="1">
                <a:effectLst/>
                <a:latin typeface="Calibri" panose="020F0502020204030204" pitchFamily="34" charset="0"/>
                <a:ea typeface="Calibri" panose="020F0502020204030204" pitchFamily="34" charset="0"/>
              </a:rPr>
              <a:t>Countries</a:t>
            </a:r>
            <a:r>
              <a:rPr lang="hr-HR"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D.T4.4.1"Concept for </a:t>
            </a:r>
            <a:r>
              <a:rPr lang="hr-HR" sz="1800" dirty="0" err="1">
                <a:effectLst/>
                <a:latin typeface="Calibri" panose="020F0502020204030204" pitchFamily="34" charset="0"/>
                <a:ea typeface="Calibri" panose="020F0502020204030204" pitchFamily="34" charset="0"/>
              </a:rPr>
              <a:t>the</a:t>
            </a:r>
            <a:r>
              <a:rPr lang="hr-HR" sz="1800" dirty="0">
                <a:effectLst/>
                <a:latin typeface="Calibri" panose="020F0502020204030204" pitchFamily="34" charset="0"/>
                <a:ea typeface="Calibri" panose="020F0502020204030204" pitchFamily="34" charset="0"/>
              </a:rPr>
              <a:t> </a:t>
            </a:r>
            <a:r>
              <a:rPr lang="hr-HR" sz="1800" dirty="0" err="1">
                <a:effectLst/>
                <a:latin typeface="Calibri" panose="020F0502020204030204" pitchFamily="34" charset="0"/>
                <a:ea typeface="Calibri" panose="020F0502020204030204" pitchFamily="34" charset="0"/>
              </a:rPr>
              <a:t>knowledge</a:t>
            </a:r>
            <a:r>
              <a:rPr lang="hr-HR" sz="1800" dirty="0">
                <a:effectLst/>
                <a:latin typeface="Calibri" panose="020F0502020204030204" pitchFamily="34" charset="0"/>
                <a:ea typeface="Calibri" panose="020F0502020204030204" pitchFamily="34" charset="0"/>
              </a:rPr>
              <a:t> transfer (workshop)“</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29542327"/>
      </p:ext>
    </p:extLst>
  </p:cSld>
  <p:clrMapOvr>
    <a:masterClrMapping/>
  </p:clrMapOvr>
  <mc:AlternateContent xmlns:mc="http://schemas.openxmlformats.org/markup-compatibility/2006" xmlns:p14="http://schemas.microsoft.com/office/powerpoint/2010/main">
    <mc:Choice Requires="p14">
      <p:transition spd="med" p14:dur="700" advTm="16009">
        <p:fade/>
      </p:transition>
    </mc:Choice>
    <mc:Fallback xmlns="">
      <p:transition spd="med" advTm="16009">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4155A-8E4A-4419-990B-BA8E163BE5BF}"/>
              </a:ext>
            </a:extLst>
          </p:cNvPr>
          <p:cNvSpPr>
            <a:spLocks noGrp="1"/>
          </p:cNvSpPr>
          <p:nvPr>
            <p:ph type="title"/>
          </p:nvPr>
        </p:nvSpPr>
        <p:spPr/>
        <p:txBody>
          <a:bodyPr>
            <a:normAutofit/>
          </a:bodyPr>
          <a:lstStyle/>
          <a:p>
            <a:r>
              <a:rPr lang="hr-HR" dirty="0" err="1"/>
              <a:t>Conclusion</a:t>
            </a:r>
            <a:endParaRPr lang="en-US" dirty="0"/>
          </a:p>
        </p:txBody>
      </p:sp>
      <p:sp>
        <p:nvSpPr>
          <p:cNvPr id="3" name="Content Placeholder 2">
            <a:extLst>
              <a:ext uri="{FF2B5EF4-FFF2-40B4-BE49-F238E27FC236}">
                <a16:creationId xmlns:a16="http://schemas.microsoft.com/office/drawing/2014/main" id="{F7FF49C4-97A2-4BD2-A87F-DAEC5C5C6DEA}"/>
              </a:ext>
            </a:extLst>
          </p:cNvPr>
          <p:cNvSpPr>
            <a:spLocks noGrp="1"/>
          </p:cNvSpPr>
          <p:nvPr>
            <p:ph idx="1"/>
          </p:nvPr>
        </p:nvSpPr>
        <p:spPr/>
        <p:txBody>
          <a:bodyPr>
            <a:normAutofit/>
          </a:bodyPr>
          <a:lstStyle/>
          <a:p>
            <a:pPr marL="457200" lvl="1" indent="0">
              <a:buNone/>
            </a:pPr>
            <a:r>
              <a:rPr lang="hr-HR" dirty="0"/>
              <a:t>On workshop, </a:t>
            </a:r>
            <a:r>
              <a:rPr lang="hr-HR" dirty="0" err="1"/>
              <a:t>we</a:t>
            </a:r>
            <a:r>
              <a:rPr lang="hr-HR" dirty="0"/>
              <a:t> </a:t>
            </a:r>
            <a:r>
              <a:rPr lang="hr-HR" dirty="0" err="1"/>
              <a:t>will</a:t>
            </a:r>
            <a:r>
              <a:rPr lang="hr-HR" dirty="0"/>
              <a:t>:</a:t>
            </a:r>
          </a:p>
          <a:p>
            <a:pPr lvl="1"/>
            <a:r>
              <a:rPr lang="en-US" dirty="0"/>
              <a:t>Discuss on high level status and (pre)requirements listed above</a:t>
            </a:r>
          </a:p>
          <a:p>
            <a:pPr lvl="1"/>
            <a:r>
              <a:rPr lang="hr-HR" dirty="0" err="1"/>
              <a:t>Try</a:t>
            </a:r>
            <a:r>
              <a:rPr lang="hr-HR" dirty="0"/>
              <a:t> to r</a:t>
            </a:r>
            <a:r>
              <a:rPr lang="en-US" dirty="0" err="1"/>
              <a:t>euse</a:t>
            </a:r>
            <a:r>
              <a:rPr lang="en-US" dirty="0"/>
              <a:t> existing knowledge and experience in order to avoid common pitfalls</a:t>
            </a:r>
          </a:p>
          <a:p>
            <a:pPr lvl="1"/>
            <a:r>
              <a:rPr lang="en-US" dirty="0"/>
              <a:t>Recognize the role of this types of services in fulfillment of goals of global transport strategy</a:t>
            </a:r>
            <a:endParaRPr lang="hr-HR" dirty="0"/>
          </a:p>
          <a:p>
            <a:pPr lvl="1"/>
            <a:r>
              <a:rPr lang="hr-HR" dirty="0"/>
              <a:t>Be </a:t>
            </a:r>
            <a:r>
              <a:rPr lang="hr-HR" dirty="0" err="1"/>
              <a:t>presented</a:t>
            </a:r>
            <a:r>
              <a:rPr lang="hr-HR" dirty="0"/>
              <a:t> </a:t>
            </a:r>
            <a:r>
              <a:rPr lang="hr-HR" dirty="0" err="1"/>
              <a:t>with</a:t>
            </a:r>
            <a:r>
              <a:rPr lang="hr-HR" dirty="0"/>
              <a:t> demo </a:t>
            </a:r>
            <a:r>
              <a:rPr lang="hr-HR" dirty="0" err="1"/>
              <a:t>of</a:t>
            </a:r>
            <a:r>
              <a:rPr lang="hr-HR" dirty="0"/>
              <a:t> </a:t>
            </a:r>
            <a:r>
              <a:rPr lang="hr-HR" dirty="0" err="1"/>
              <a:t>operating</a:t>
            </a:r>
            <a:r>
              <a:rPr lang="hr-HR" dirty="0"/>
              <a:t> NAP</a:t>
            </a:r>
            <a:endParaRPr lang="en-US" dirty="0"/>
          </a:p>
        </p:txBody>
      </p:sp>
    </p:spTree>
    <p:extLst>
      <p:ext uri="{BB962C8B-B14F-4D97-AF65-F5344CB8AC3E}">
        <p14:creationId xmlns:p14="http://schemas.microsoft.com/office/powerpoint/2010/main" val="1859422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55440" y="3068960"/>
            <a:ext cx="10363200" cy="1470025"/>
          </a:xfrm>
        </p:spPr>
        <p:txBody>
          <a:bodyPr>
            <a:normAutofit/>
          </a:bodyPr>
          <a:lstStyle/>
          <a:p>
            <a:r>
              <a:rPr lang="de-AT" dirty="0" err="1"/>
              <a:t>Thank</a:t>
            </a:r>
            <a:r>
              <a:rPr lang="de-AT" dirty="0"/>
              <a:t> </a:t>
            </a:r>
            <a:r>
              <a:rPr lang="de-AT" dirty="0" err="1"/>
              <a:t>you</a:t>
            </a:r>
            <a:r>
              <a:rPr lang="de-AT" dirty="0"/>
              <a:t> </a:t>
            </a:r>
            <a:r>
              <a:rPr lang="de-AT" dirty="0" err="1"/>
              <a:t>for</a:t>
            </a:r>
            <a:r>
              <a:rPr lang="de-AT" dirty="0"/>
              <a:t> </a:t>
            </a:r>
            <a:r>
              <a:rPr lang="de-AT" dirty="0" err="1"/>
              <a:t>your</a:t>
            </a:r>
            <a:r>
              <a:rPr lang="de-AT" dirty="0"/>
              <a:t> </a:t>
            </a:r>
            <a:r>
              <a:rPr lang="de-AT" dirty="0" err="1"/>
              <a:t>attention</a:t>
            </a:r>
            <a:r>
              <a:rPr lang="de-AT" dirty="0"/>
              <a:t>!</a:t>
            </a:r>
          </a:p>
        </p:txBody>
      </p:sp>
    </p:spTree>
    <p:extLst>
      <p:ext uri="{BB962C8B-B14F-4D97-AF65-F5344CB8AC3E}">
        <p14:creationId xmlns:p14="http://schemas.microsoft.com/office/powerpoint/2010/main" val="1752347941"/>
      </p:ext>
    </p:extLst>
  </p:cSld>
  <p:clrMapOvr>
    <a:masterClrMapping/>
  </p:clrMapOvr>
  <mc:AlternateContent xmlns:mc="http://schemas.openxmlformats.org/markup-compatibility/2006" xmlns:p14="http://schemas.microsoft.com/office/powerpoint/2010/main">
    <mc:Choice Requires="p14">
      <p:transition spd="med" p14:dur="700" advTm="7339">
        <p:fade/>
      </p:transition>
    </mc:Choice>
    <mc:Fallback xmlns="">
      <p:transition spd="med" advTm="7339">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E695E-9056-4A45-97AF-6460A1334BE5}"/>
              </a:ext>
            </a:extLst>
          </p:cNvPr>
          <p:cNvSpPr>
            <a:spLocks noGrp="1"/>
          </p:cNvSpPr>
          <p:nvPr>
            <p:ph type="title"/>
          </p:nvPr>
        </p:nvSpPr>
        <p:spPr/>
        <p:txBody>
          <a:bodyPr/>
          <a:lstStyle/>
          <a:p>
            <a:r>
              <a:rPr lang="hr-HR" dirty="0"/>
              <a:t>OJP4Danube </a:t>
            </a:r>
            <a:r>
              <a:rPr lang="hr-HR" dirty="0" err="1"/>
              <a:t>Strategy</a:t>
            </a:r>
            <a:r>
              <a:rPr lang="hr-HR" dirty="0"/>
              <a:t> </a:t>
            </a:r>
            <a:r>
              <a:rPr lang="hr-HR" dirty="0" err="1"/>
              <a:t>Map</a:t>
            </a:r>
            <a:endParaRPr lang="en-US" dirty="0"/>
          </a:p>
        </p:txBody>
      </p:sp>
      <p:pic>
        <p:nvPicPr>
          <p:cNvPr id="5" name="Picture 4">
            <a:extLst>
              <a:ext uri="{FF2B5EF4-FFF2-40B4-BE49-F238E27FC236}">
                <a16:creationId xmlns:a16="http://schemas.microsoft.com/office/drawing/2014/main" id="{65F02779-D246-41AF-99EC-9D93DCA953EC}"/>
              </a:ext>
            </a:extLst>
          </p:cNvPr>
          <p:cNvPicPr>
            <a:picLocks noChangeAspect="1"/>
          </p:cNvPicPr>
          <p:nvPr/>
        </p:nvPicPr>
        <p:blipFill>
          <a:blip r:embed="rId2"/>
          <a:stretch>
            <a:fillRect/>
          </a:stretch>
        </p:blipFill>
        <p:spPr>
          <a:xfrm>
            <a:off x="2699585" y="1489944"/>
            <a:ext cx="6792829" cy="4794101"/>
          </a:xfrm>
          <a:prstGeom prst="rect">
            <a:avLst/>
          </a:prstGeom>
        </p:spPr>
      </p:pic>
    </p:spTree>
    <p:extLst>
      <p:ext uri="{BB962C8B-B14F-4D97-AF65-F5344CB8AC3E}">
        <p14:creationId xmlns:p14="http://schemas.microsoft.com/office/powerpoint/2010/main" val="4243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C9CAA-74FB-4718-80AC-B13C9C6698DF}"/>
              </a:ext>
            </a:extLst>
          </p:cNvPr>
          <p:cNvSpPr>
            <a:spLocks noGrp="1"/>
          </p:cNvSpPr>
          <p:nvPr>
            <p:ph type="title"/>
          </p:nvPr>
        </p:nvSpPr>
        <p:spPr/>
        <p:txBody>
          <a:bodyPr/>
          <a:lstStyle/>
          <a:p>
            <a:r>
              <a:rPr lang="hr-HR" dirty="0"/>
              <a:t>Goal </a:t>
            </a:r>
            <a:r>
              <a:rPr lang="hr-HR" dirty="0" err="1"/>
              <a:t>of</a:t>
            </a:r>
            <a:r>
              <a:rPr lang="hr-HR" dirty="0"/>
              <a:t> </a:t>
            </a:r>
            <a:r>
              <a:rPr lang="hr-HR" dirty="0" err="1"/>
              <a:t>the</a:t>
            </a:r>
            <a:r>
              <a:rPr lang="hr-HR" dirty="0"/>
              <a:t> 2nd </a:t>
            </a:r>
            <a:r>
              <a:rPr lang="hr-HR" dirty="0" err="1"/>
              <a:t>workshops</a:t>
            </a:r>
            <a:endParaRPr lang="en-US" dirty="0"/>
          </a:p>
        </p:txBody>
      </p:sp>
      <p:sp>
        <p:nvSpPr>
          <p:cNvPr id="3" name="Content Placeholder 2">
            <a:extLst>
              <a:ext uri="{FF2B5EF4-FFF2-40B4-BE49-F238E27FC236}">
                <a16:creationId xmlns:a16="http://schemas.microsoft.com/office/drawing/2014/main" id="{03F9A7B6-A09C-4483-A688-215FFEE23E67}"/>
              </a:ext>
            </a:extLst>
          </p:cNvPr>
          <p:cNvSpPr>
            <a:spLocks noGrp="1"/>
          </p:cNvSpPr>
          <p:nvPr>
            <p:ph idx="1"/>
          </p:nvPr>
        </p:nvSpPr>
        <p:spPr/>
        <p:txBody>
          <a:bodyPr>
            <a:normAutofit/>
          </a:bodyPr>
          <a:lstStyle/>
          <a:p>
            <a:r>
              <a:rPr lang="en-US" sz="2200" dirty="0"/>
              <a:t>The second workshop’s aim is to discuss about the current status of providing multimodal passenger information services in West Balkan countries (legal, organizational, digital infrastructure etc.) and to examine the possibilities on OJP deployment in Western Balkan countries.</a:t>
            </a:r>
          </a:p>
          <a:p>
            <a:r>
              <a:rPr lang="en-US" sz="2200" dirty="0"/>
              <a:t>The workshop itself is aimed at a smaller group of participants (relevant stakeholders). </a:t>
            </a:r>
            <a:endParaRPr lang="hr-HR" sz="2200" dirty="0"/>
          </a:p>
          <a:p>
            <a:r>
              <a:rPr lang="en-US" sz="2200" dirty="0"/>
              <a:t>The specific topics of the workshop are the following: </a:t>
            </a:r>
          </a:p>
          <a:p>
            <a:pPr lvl="1"/>
            <a:r>
              <a:rPr lang="en-US" sz="2200" dirty="0"/>
              <a:t>Current status of national environments in the Western Balkan countries</a:t>
            </a:r>
          </a:p>
          <a:p>
            <a:pPr lvl="1"/>
            <a:r>
              <a:rPr lang="en-US" sz="2200" dirty="0"/>
              <a:t>Plans for OJP deployment in Western Balkan countries</a:t>
            </a:r>
          </a:p>
          <a:p>
            <a:pPr lvl="1"/>
            <a:r>
              <a:rPr lang="en-US" sz="2200" dirty="0"/>
              <a:t>Possibilities on OJP deployment in Western Balkan countries</a:t>
            </a:r>
          </a:p>
          <a:p>
            <a:endParaRPr lang="en-US" dirty="0"/>
          </a:p>
        </p:txBody>
      </p:sp>
      <p:sp>
        <p:nvSpPr>
          <p:cNvPr id="4" name="Footer Placeholder 3">
            <a:extLst>
              <a:ext uri="{FF2B5EF4-FFF2-40B4-BE49-F238E27FC236}">
                <a16:creationId xmlns:a16="http://schemas.microsoft.com/office/drawing/2014/main" id="{D70F438F-FBE7-4998-B53D-DEF6D6C39C99}"/>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3650781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E83E-33AE-40E9-8E45-A63D9D38F493}"/>
              </a:ext>
            </a:extLst>
          </p:cNvPr>
          <p:cNvSpPr>
            <a:spLocks noGrp="1"/>
          </p:cNvSpPr>
          <p:nvPr>
            <p:ph type="title"/>
          </p:nvPr>
        </p:nvSpPr>
        <p:spPr/>
        <p:txBody>
          <a:bodyPr/>
          <a:lstStyle/>
          <a:p>
            <a:r>
              <a:rPr lang="hr-HR" dirty="0"/>
              <a:t>Agenda- Workshop #2</a:t>
            </a:r>
            <a:endParaRPr lang="en-US" dirty="0"/>
          </a:p>
        </p:txBody>
      </p:sp>
      <p:sp>
        <p:nvSpPr>
          <p:cNvPr id="4" name="Footer Placeholder 3">
            <a:extLst>
              <a:ext uri="{FF2B5EF4-FFF2-40B4-BE49-F238E27FC236}">
                <a16:creationId xmlns:a16="http://schemas.microsoft.com/office/drawing/2014/main" id="{D479260C-FBAC-4C81-AAF2-F20A6DF8C8DD}"/>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graphicFrame>
        <p:nvGraphicFramePr>
          <p:cNvPr id="3" name="Table 2">
            <a:extLst>
              <a:ext uri="{FF2B5EF4-FFF2-40B4-BE49-F238E27FC236}">
                <a16:creationId xmlns:a16="http://schemas.microsoft.com/office/drawing/2014/main" id="{B127C58B-6A96-44B1-8B89-10DAF2196979}"/>
              </a:ext>
            </a:extLst>
          </p:cNvPr>
          <p:cNvGraphicFramePr>
            <a:graphicFrameLocks noGrp="1"/>
          </p:cNvGraphicFramePr>
          <p:nvPr>
            <p:extLst>
              <p:ext uri="{D42A27DB-BD31-4B8C-83A1-F6EECF244321}">
                <p14:modId xmlns:p14="http://schemas.microsoft.com/office/powerpoint/2010/main" val="1416492702"/>
              </p:ext>
            </p:extLst>
          </p:nvPr>
        </p:nvGraphicFramePr>
        <p:xfrm>
          <a:off x="2207568" y="1484784"/>
          <a:ext cx="7704856" cy="4680528"/>
        </p:xfrm>
        <a:graphic>
          <a:graphicData uri="http://schemas.openxmlformats.org/drawingml/2006/table">
            <a:tbl>
              <a:tblPr firstRow="1" firstCol="1" bandRow="1">
                <a:tableStyleId>{F5AB1C69-6EDB-4FF4-983F-18BD219EF322}</a:tableStyleId>
              </a:tblPr>
              <a:tblGrid>
                <a:gridCol w="925796">
                  <a:extLst>
                    <a:ext uri="{9D8B030D-6E8A-4147-A177-3AD203B41FA5}">
                      <a16:colId xmlns:a16="http://schemas.microsoft.com/office/drawing/2014/main" val="2254474368"/>
                    </a:ext>
                  </a:extLst>
                </a:gridCol>
                <a:gridCol w="4926246">
                  <a:extLst>
                    <a:ext uri="{9D8B030D-6E8A-4147-A177-3AD203B41FA5}">
                      <a16:colId xmlns:a16="http://schemas.microsoft.com/office/drawing/2014/main" val="2175168373"/>
                    </a:ext>
                  </a:extLst>
                </a:gridCol>
                <a:gridCol w="1852814">
                  <a:extLst>
                    <a:ext uri="{9D8B030D-6E8A-4147-A177-3AD203B41FA5}">
                      <a16:colId xmlns:a16="http://schemas.microsoft.com/office/drawing/2014/main" val="29397248"/>
                    </a:ext>
                  </a:extLst>
                </a:gridCol>
              </a:tblGrid>
              <a:tr h="292533">
                <a:tc>
                  <a:txBody>
                    <a:bodyPr/>
                    <a:lstStyle/>
                    <a:p>
                      <a:pPr marL="0" marR="0" algn="ctr">
                        <a:lnSpc>
                          <a:spcPts val="1400"/>
                        </a:lnSpc>
                        <a:spcBef>
                          <a:spcPts val="0"/>
                        </a:spcBef>
                        <a:spcAft>
                          <a:spcPts val="0"/>
                        </a:spcAft>
                      </a:pPr>
                      <a:r>
                        <a:rPr lang="en-US" sz="1400" dirty="0">
                          <a:effectLst/>
                        </a:rPr>
                        <a:t>09:00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Welcome</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7796475"/>
                  </a:ext>
                </a:extLst>
              </a:tr>
              <a:tr h="292533">
                <a:tc>
                  <a:txBody>
                    <a:bodyPr/>
                    <a:lstStyle/>
                    <a:p>
                      <a:pPr marL="0" marR="0" algn="r">
                        <a:lnSpc>
                          <a:spcPts val="1400"/>
                        </a:lnSpc>
                        <a:spcBef>
                          <a:spcPts val="0"/>
                        </a:spcBef>
                        <a:spcAft>
                          <a:spcPts val="0"/>
                        </a:spcAft>
                      </a:pPr>
                      <a:r>
                        <a:rPr lang="en-US" sz="1400" dirty="0">
                          <a:effectLst/>
                        </a:rPr>
                        <a:t>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Welcome by ZITS</a:t>
                      </a:r>
                      <a:r>
                        <a:rPr lang="hr-HR" sz="1400" dirty="0">
                          <a:effectLst/>
                        </a:rPr>
                        <a:t> </a:t>
                      </a:r>
                      <a:r>
                        <a:rPr lang="hr-HR" sz="1100" dirty="0">
                          <a:solidFill>
                            <a:srgbClr val="FF0000"/>
                          </a:solidFill>
                          <a:effectLst/>
                        </a:rPr>
                        <a:t>[Tomislav/prof. M]</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9004871"/>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 of agenda</a:t>
                      </a:r>
                      <a:r>
                        <a:rPr lang="hr-HR" sz="1400" dirty="0">
                          <a:effectLst/>
                        </a:rPr>
                        <a:t> </a:t>
                      </a:r>
                      <a:r>
                        <a:rPr lang="hr-HR" sz="1100" dirty="0">
                          <a:solidFill>
                            <a:srgbClr val="FF0000"/>
                          </a:solidFill>
                          <a:effectLst/>
                        </a:rPr>
                        <a:t>[Tomislav/prof. M]</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2265718"/>
                  </a:ext>
                </a:extLst>
              </a:tr>
              <a:tr h="292533">
                <a:tc>
                  <a:txBody>
                    <a:bodyPr/>
                    <a:lstStyle/>
                    <a:p>
                      <a:pPr marL="0" marR="0" algn="ctr">
                        <a:lnSpc>
                          <a:spcPts val="1400"/>
                        </a:lnSpc>
                        <a:spcBef>
                          <a:spcPts val="0"/>
                        </a:spcBef>
                        <a:spcAft>
                          <a:spcPts val="0"/>
                        </a:spcAft>
                      </a:pPr>
                      <a:r>
                        <a:rPr lang="en-US" sz="1400">
                          <a:effectLst/>
                        </a:rPr>
                        <a:t>9:20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Current status of national environments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9539562"/>
                  </a:ext>
                </a:extLst>
              </a:tr>
              <a:tr h="292533">
                <a:tc>
                  <a:txBody>
                    <a:bodyPr/>
                    <a:lstStyle/>
                    <a:p>
                      <a:pPr marL="0" marR="0" algn="r">
                        <a:lnSpc>
                          <a:spcPts val="1400"/>
                        </a:lnSpc>
                        <a:spcBef>
                          <a:spcPts val="0"/>
                        </a:spcBef>
                        <a:spcAft>
                          <a:spcPts val="0"/>
                        </a:spcAft>
                      </a:pPr>
                      <a:r>
                        <a:rPr lang="en-US" sz="1400" dirty="0">
                          <a:effectLst/>
                        </a:rPr>
                        <a:t>10’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r>
                        <a:rPr lang="hr-HR" sz="1400" dirty="0">
                          <a:effectLst/>
                        </a:rPr>
                        <a:t> </a:t>
                      </a:r>
                      <a:r>
                        <a:rPr lang="hr-HR" sz="1100" kern="1200" dirty="0">
                          <a:solidFill>
                            <a:srgbClr val="FF0000"/>
                          </a:solidFill>
                          <a:effectLst/>
                          <a:latin typeface="+mn-lt"/>
                          <a:ea typeface="+mn-ea"/>
                          <a:cs typeface="+mn-cs"/>
                        </a:rPr>
                        <a:t>[Krešo]</a:t>
                      </a:r>
                      <a:endParaRPr lang="en-US" sz="1100" kern="1200" dirty="0">
                        <a:solidFill>
                          <a:srgbClr val="FF0000"/>
                        </a:solidFill>
                        <a:effectLst/>
                        <a:latin typeface="+mn-lt"/>
                        <a:ea typeface="+mn-ea"/>
                        <a:cs typeface="+mn-cs"/>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9738696"/>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r>
                        <a:rPr lang="hr-HR" sz="1400" dirty="0">
                          <a:effectLst/>
                        </a:rPr>
                        <a:t> </a:t>
                      </a:r>
                      <a:r>
                        <a:rPr lang="hr-HR" sz="1100" kern="1200" dirty="0">
                          <a:solidFill>
                            <a:srgbClr val="FF0000"/>
                          </a:solidFill>
                          <a:effectLst/>
                          <a:latin typeface="+mn-lt"/>
                          <a:ea typeface="+mn-ea"/>
                          <a:cs typeface="+mn-cs"/>
                        </a:rPr>
                        <a:t>[All </a:t>
                      </a:r>
                      <a:r>
                        <a:rPr lang="hr-HR" sz="1100" kern="1200" dirty="0" err="1">
                          <a:solidFill>
                            <a:srgbClr val="FF0000"/>
                          </a:solidFill>
                          <a:effectLst/>
                          <a:latin typeface="+mn-lt"/>
                          <a:ea typeface="+mn-ea"/>
                          <a:cs typeface="+mn-cs"/>
                        </a:rPr>
                        <a:t>participants</a:t>
                      </a:r>
                      <a:r>
                        <a:rPr lang="hr-HR" sz="1100" kern="1200" dirty="0">
                          <a:solidFill>
                            <a:srgbClr val="FF0000"/>
                          </a:solidFill>
                          <a:effectLst/>
                          <a:latin typeface="+mn-lt"/>
                          <a:ea typeface="+mn-ea"/>
                          <a:cs typeface="+mn-cs"/>
                        </a:rPr>
                        <a:t>]</a:t>
                      </a:r>
                      <a:endParaRPr lang="en-US" sz="1100" kern="1200" dirty="0">
                        <a:solidFill>
                          <a:srgbClr val="FF0000"/>
                        </a:solidFill>
                        <a:effectLst/>
                        <a:latin typeface="+mn-lt"/>
                        <a:ea typeface="+mn-ea"/>
                        <a:cs typeface="+mn-cs"/>
                      </a:endParaRPr>
                    </a:p>
                  </a:txBody>
                  <a:tcPr marL="68580" marR="68580" marT="0" marB="0"/>
                </a:tc>
                <a:tc>
                  <a:txBody>
                    <a:bodyPr/>
                    <a:lstStyle/>
                    <a:p>
                      <a:pPr marL="0" marR="0" algn="ctr">
                        <a:lnSpc>
                          <a:spcPts val="1400"/>
                        </a:lnSpc>
                        <a:spcBef>
                          <a:spcPts val="0"/>
                        </a:spcBef>
                        <a:spcAft>
                          <a:spcPts val="0"/>
                        </a:spcAft>
                      </a:pPr>
                      <a:r>
                        <a:rPr lang="en-US" sz="1400">
                          <a:effectLst/>
                        </a:rPr>
                        <a:t>all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1503657"/>
                  </a:ext>
                </a:extLst>
              </a:tr>
              <a:tr h="292533">
                <a:tc>
                  <a:txBody>
                    <a:bodyPr/>
                    <a:lstStyle/>
                    <a:p>
                      <a:pPr marL="0" marR="0" algn="ctr">
                        <a:lnSpc>
                          <a:spcPts val="1400"/>
                        </a:lnSpc>
                        <a:spcBef>
                          <a:spcPts val="0"/>
                        </a:spcBef>
                        <a:spcAft>
                          <a:spcPts val="0"/>
                        </a:spcAft>
                      </a:pPr>
                      <a:r>
                        <a:rPr lang="en-US" sz="1400" dirty="0">
                          <a:effectLst/>
                        </a:rPr>
                        <a:t>10:00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Plans for OJP deployment in Western Balkan countries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2853996"/>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r>
                        <a:rPr lang="hr-HR" sz="1400" dirty="0">
                          <a:effectLst/>
                        </a:rPr>
                        <a:t> </a:t>
                      </a:r>
                      <a:r>
                        <a:rPr lang="hr-HR" sz="1100" kern="1200" dirty="0">
                          <a:solidFill>
                            <a:srgbClr val="FF0000"/>
                          </a:solidFill>
                          <a:effectLst/>
                          <a:latin typeface="+mn-lt"/>
                          <a:ea typeface="+mn-ea"/>
                          <a:cs typeface="+mn-cs"/>
                        </a:rPr>
                        <a:t>[Krešo]</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1109791"/>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r>
                        <a:rPr lang="hr-HR" sz="1400" dirty="0">
                          <a:effectLst/>
                        </a:rPr>
                        <a:t> </a:t>
                      </a:r>
                      <a:r>
                        <a:rPr lang="hr-HR" sz="1100" kern="1200" dirty="0">
                          <a:solidFill>
                            <a:srgbClr val="FF0000"/>
                          </a:solidFill>
                          <a:effectLst/>
                          <a:latin typeface="+mn-lt"/>
                          <a:ea typeface="+mn-ea"/>
                          <a:cs typeface="+mn-cs"/>
                        </a:rPr>
                        <a:t>[All </a:t>
                      </a:r>
                      <a:r>
                        <a:rPr lang="hr-HR" sz="1100" kern="1200" dirty="0" err="1">
                          <a:solidFill>
                            <a:srgbClr val="FF0000"/>
                          </a:solidFill>
                          <a:effectLst/>
                          <a:latin typeface="+mn-lt"/>
                          <a:ea typeface="+mn-ea"/>
                          <a:cs typeface="+mn-cs"/>
                        </a:rPr>
                        <a:t>participants</a:t>
                      </a:r>
                      <a:r>
                        <a:rPr lang="hr-HR" sz="1100" kern="1200" dirty="0">
                          <a:solidFill>
                            <a:srgbClr val="FF0000"/>
                          </a:solidFill>
                          <a:effectLst/>
                          <a:latin typeface="+mn-lt"/>
                          <a:ea typeface="+mn-ea"/>
                          <a:cs typeface="+mn-cs"/>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all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0985627"/>
                  </a:ext>
                </a:extLst>
              </a:tr>
              <a:tr h="292533">
                <a:tc>
                  <a:txBody>
                    <a:bodyPr/>
                    <a:lstStyle/>
                    <a:p>
                      <a:pPr marL="0" marR="0" algn="ctr">
                        <a:lnSpc>
                          <a:spcPts val="1400"/>
                        </a:lnSpc>
                        <a:spcBef>
                          <a:spcPts val="0"/>
                        </a:spcBef>
                        <a:spcAft>
                          <a:spcPts val="0"/>
                        </a:spcAft>
                      </a:pPr>
                      <a:r>
                        <a:rPr lang="en-US" sz="1400" dirty="0">
                          <a:effectLst/>
                        </a:rPr>
                        <a:t>10:45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Coffee break</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6167392"/>
                  </a:ext>
                </a:extLst>
              </a:tr>
              <a:tr h="292533">
                <a:tc>
                  <a:txBody>
                    <a:bodyPr/>
                    <a:lstStyle/>
                    <a:p>
                      <a:pPr marL="0" marR="0" algn="ctr">
                        <a:lnSpc>
                          <a:spcPts val="1400"/>
                        </a:lnSpc>
                        <a:spcBef>
                          <a:spcPts val="0"/>
                        </a:spcBef>
                        <a:spcAft>
                          <a:spcPts val="0"/>
                        </a:spcAft>
                      </a:pPr>
                      <a:r>
                        <a:rPr lang="en-US" sz="1400">
                          <a:effectLst/>
                        </a:rPr>
                        <a:t>11:00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Possibilities of WB OJP deployment and future steps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48411985"/>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r>
                        <a:rPr lang="hr-HR" sz="1400" dirty="0">
                          <a:effectLst/>
                        </a:rPr>
                        <a:t> </a:t>
                      </a:r>
                      <a:r>
                        <a:rPr lang="hr-HR" sz="1100" kern="1200" dirty="0">
                          <a:solidFill>
                            <a:srgbClr val="FF0000"/>
                          </a:solidFill>
                          <a:effectLst/>
                          <a:latin typeface="+mn-lt"/>
                          <a:ea typeface="+mn-ea"/>
                          <a:cs typeface="+mn-cs"/>
                        </a:rPr>
                        <a:t>[Krešo]</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7303532"/>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r>
                        <a:rPr lang="hr-HR" sz="1400" dirty="0">
                          <a:effectLst/>
                        </a:rPr>
                        <a:t> </a:t>
                      </a:r>
                      <a:r>
                        <a:rPr lang="hr-HR" sz="1100" kern="1200" dirty="0">
                          <a:solidFill>
                            <a:srgbClr val="FF0000"/>
                          </a:solidFill>
                          <a:effectLst/>
                          <a:latin typeface="+mn-lt"/>
                          <a:ea typeface="+mn-ea"/>
                          <a:cs typeface="+mn-cs"/>
                        </a:rPr>
                        <a:t>[All </a:t>
                      </a:r>
                      <a:r>
                        <a:rPr lang="hr-HR" sz="1100" kern="1200" dirty="0" err="1">
                          <a:solidFill>
                            <a:srgbClr val="FF0000"/>
                          </a:solidFill>
                          <a:effectLst/>
                          <a:latin typeface="+mn-lt"/>
                          <a:ea typeface="+mn-ea"/>
                          <a:cs typeface="+mn-cs"/>
                        </a:rPr>
                        <a:t>participants</a:t>
                      </a:r>
                      <a:r>
                        <a:rPr lang="hr-HR" sz="1100" kern="1200" dirty="0">
                          <a:solidFill>
                            <a:srgbClr val="FF0000"/>
                          </a:solidFill>
                          <a:effectLst/>
                          <a:latin typeface="+mn-lt"/>
                          <a:ea typeface="+mn-ea"/>
                          <a:cs typeface="+mn-cs"/>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all</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280366"/>
                  </a:ext>
                </a:extLst>
              </a:tr>
              <a:tr h="292533">
                <a:tc>
                  <a:txBody>
                    <a:bodyPr/>
                    <a:lstStyle/>
                    <a:p>
                      <a:pPr marL="0" marR="0" algn="ctr">
                        <a:lnSpc>
                          <a:spcPts val="1400"/>
                        </a:lnSpc>
                        <a:spcBef>
                          <a:spcPts val="0"/>
                        </a:spcBef>
                        <a:spcAft>
                          <a:spcPts val="0"/>
                        </a:spcAft>
                      </a:pPr>
                      <a:r>
                        <a:rPr lang="en-US" sz="1400" dirty="0">
                          <a:effectLst/>
                        </a:rPr>
                        <a:t>11:45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Wrap-up and summary</a:t>
                      </a:r>
                      <a:r>
                        <a:rPr lang="hr-HR" sz="1400" dirty="0">
                          <a:effectLst/>
                        </a:rPr>
                        <a:t> </a:t>
                      </a:r>
                      <a:r>
                        <a:rPr lang="hr-HR" sz="1100" kern="1200" dirty="0">
                          <a:solidFill>
                            <a:srgbClr val="FF0000"/>
                          </a:solidFill>
                          <a:effectLst/>
                          <a:latin typeface="+mn-lt"/>
                          <a:ea typeface="+mn-ea"/>
                          <a:cs typeface="+mn-cs"/>
                        </a:rPr>
                        <a:t>[</a:t>
                      </a:r>
                      <a:r>
                        <a:rPr lang="hr-HR" sz="1100" dirty="0">
                          <a:solidFill>
                            <a:srgbClr val="FF0000"/>
                          </a:solidFill>
                          <a:effectLst/>
                        </a:rPr>
                        <a:t>Tomislav/prof. M</a:t>
                      </a:r>
                      <a:r>
                        <a:rPr lang="hr-HR" sz="1100" kern="1200" dirty="0">
                          <a:solidFill>
                            <a:srgbClr val="FF0000"/>
                          </a:solidFill>
                          <a:effectLst/>
                          <a:latin typeface="+mn-lt"/>
                          <a:ea typeface="+mn-ea"/>
                          <a:cs typeface="+mn-cs"/>
                        </a:rPr>
                        <a:t>]</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0535695"/>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Conclusions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5250060"/>
                  </a:ext>
                </a:extLst>
              </a:tr>
              <a:tr h="292533">
                <a:tc>
                  <a:txBody>
                    <a:bodyPr/>
                    <a:lstStyle/>
                    <a:p>
                      <a:pPr marL="0" marR="0" algn="ctr">
                        <a:lnSpc>
                          <a:spcPts val="1400"/>
                        </a:lnSpc>
                        <a:spcBef>
                          <a:spcPts val="0"/>
                        </a:spcBef>
                        <a:spcAft>
                          <a:spcPts val="0"/>
                        </a:spcAft>
                      </a:pPr>
                      <a:r>
                        <a:rPr lang="en-US" sz="1400" dirty="0">
                          <a:effectLst/>
                        </a:rPr>
                        <a:t>12:00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End of Workshop</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8565000"/>
                  </a:ext>
                </a:extLst>
              </a:tr>
            </a:tbl>
          </a:graphicData>
        </a:graphic>
      </p:graphicFrame>
    </p:spTree>
    <p:extLst>
      <p:ext uri="{BB962C8B-B14F-4D97-AF65-F5344CB8AC3E}">
        <p14:creationId xmlns:p14="http://schemas.microsoft.com/office/powerpoint/2010/main" val="115420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1E83E-33AE-40E9-8E45-A63D9D38F493}"/>
              </a:ext>
            </a:extLst>
          </p:cNvPr>
          <p:cNvSpPr>
            <a:spLocks noGrp="1"/>
          </p:cNvSpPr>
          <p:nvPr>
            <p:ph type="title"/>
          </p:nvPr>
        </p:nvSpPr>
        <p:spPr/>
        <p:txBody>
          <a:bodyPr/>
          <a:lstStyle/>
          <a:p>
            <a:r>
              <a:rPr lang="hr-HR" dirty="0"/>
              <a:t>Agenda- Workshop #2</a:t>
            </a:r>
            <a:endParaRPr lang="en-US" dirty="0"/>
          </a:p>
        </p:txBody>
      </p:sp>
      <p:graphicFrame>
        <p:nvGraphicFramePr>
          <p:cNvPr id="3" name="Table 2">
            <a:extLst>
              <a:ext uri="{FF2B5EF4-FFF2-40B4-BE49-F238E27FC236}">
                <a16:creationId xmlns:a16="http://schemas.microsoft.com/office/drawing/2014/main" id="{B127C58B-6A96-44B1-8B89-10DAF2196979}"/>
              </a:ext>
            </a:extLst>
          </p:cNvPr>
          <p:cNvGraphicFramePr>
            <a:graphicFrameLocks noGrp="1"/>
          </p:cNvGraphicFramePr>
          <p:nvPr>
            <p:extLst>
              <p:ext uri="{D42A27DB-BD31-4B8C-83A1-F6EECF244321}">
                <p14:modId xmlns:p14="http://schemas.microsoft.com/office/powerpoint/2010/main" val="547648815"/>
              </p:ext>
            </p:extLst>
          </p:nvPr>
        </p:nvGraphicFramePr>
        <p:xfrm>
          <a:off x="2207568" y="1484784"/>
          <a:ext cx="7704856" cy="4680528"/>
        </p:xfrm>
        <a:graphic>
          <a:graphicData uri="http://schemas.openxmlformats.org/drawingml/2006/table">
            <a:tbl>
              <a:tblPr firstRow="1" firstCol="1" bandRow="1">
                <a:tableStyleId>{F5AB1C69-6EDB-4FF4-983F-18BD219EF322}</a:tableStyleId>
              </a:tblPr>
              <a:tblGrid>
                <a:gridCol w="925796">
                  <a:extLst>
                    <a:ext uri="{9D8B030D-6E8A-4147-A177-3AD203B41FA5}">
                      <a16:colId xmlns:a16="http://schemas.microsoft.com/office/drawing/2014/main" val="2254474368"/>
                    </a:ext>
                  </a:extLst>
                </a:gridCol>
                <a:gridCol w="4926246">
                  <a:extLst>
                    <a:ext uri="{9D8B030D-6E8A-4147-A177-3AD203B41FA5}">
                      <a16:colId xmlns:a16="http://schemas.microsoft.com/office/drawing/2014/main" val="2175168373"/>
                    </a:ext>
                  </a:extLst>
                </a:gridCol>
                <a:gridCol w="1852814">
                  <a:extLst>
                    <a:ext uri="{9D8B030D-6E8A-4147-A177-3AD203B41FA5}">
                      <a16:colId xmlns:a16="http://schemas.microsoft.com/office/drawing/2014/main" val="29397248"/>
                    </a:ext>
                  </a:extLst>
                </a:gridCol>
              </a:tblGrid>
              <a:tr h="292533">
                <a:tc>
                  <a:txBody>
                    <a:bodyPr/>
                    <a:lstStyle/>
                    <a:p>
                      <a:pPr marL="0" marR="0" algn="ctr">
                        <a:lnSpc>
                          <a:spcPts val="1400"/>
                        </a:lnSpc>
                        <a:spcBef>
                          <a:spcPts val="0"/>
                        </a:spcBef>
                        <a:spcAft>
                          <a:spcPts val="0"/>
                        </a:spcAft>
                      </a:pPr>
                      <a:r>
                        <a:rPr lang="en-US" sz="1400" dirty="0">
                          <a:effectLst/>
                        </a:rPr>
                        <a:t>09:00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Welcome</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7796475"/>
                  </a:ext>
                </a:extLst>
              </a:tr>
              <a:tr h="292533">
                <a:tc>
                  <a:txBody>
                    <a:bodyPr/>
                    <a:lstStyle/>
                    <a:p>
                      <a:pPr marL="0" marR="0" algn="r">
                        <a:lnSpc>
                          <a:spcPts val="1400"/>
                        </a:lnSpc>
                        <a:spcBef>
                          <a:spcPts val="0"/>
                        </a:spcBef>
                        <a:spcAft>
                          <a:spcPts val="0"/>
                        </a:spcAft>
                      </a:pPr>
                      <a:r>
                        <a:rPr lang="en-US" sz="1400" dirty="0">
                          <a:effectLst/>
                        </a:rPr>
                        <a:t>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Welcome by 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9004871"/>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 of agenda</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2265718"/>
                  </a:ext>
                </a:extLst>
              </a:tr>
              <a:tr h="292533">
                <a:tc>
                  <a:txBody>
                    <a:bodyPr/>
                    <a:lstStyle/>
                    <a:p>
                      <a:pPr marL="0" marR="0" algn="ctr">
                        <a:lnSpc>
                          <a:spcPts val="1400"/>
                        </a:lnSpc>
                        <a:spcBef>
                          <a:spcPts val="0"/>
                        </a:spcBef>
                        <a:spcAft>
                          <a:spcPts val="0"/>
                        </a:spcAft>
                      </a:pPr>
                      <a:r>
                        <a:rPr lang="en-US" sz="1400">
                          <a:effectLst/>
                        </a:rPr>
                        <a:t>9:20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Current status of national environments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 </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9539562"/>
                  </a:ext>
                </a:extLst>
              </a:tr>
              <a:tr h="292533">
                <a:tc>
                  <a:txBody>
                    <a:bodyPr/>
                    <a:lstStyle/>
                    <a:p>
                      <a:pPr marL="0" marR="0" algn="r">
                        <a:lnSpc>
                          <a:spcPts val="1400"/>
                        </a:lnSpc>
                        <a:spcBef>
                          <a:spcPts val="0"/>
                        </a:spcBef>
                        <a:spcAft>
                          <a:spcPts val="0"/>
                        </a:spcAft>
                      </a:pPr>
                      <a:r>
                        <a:rPr lang="en-US" sz="1400" dirty="0">
                          <a:effectLst/>
                        </a:rPr>
                        <a:t>10’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endParaRPr lang="en-US" sz="1100" kern="1200" dirty="0">
                        <a:solidFill>
                          <a:srgbClr val="FF0000"/>
                        </a:solidFill>
                        <a:effectLst/>
                        <a:latin typeface="+mn-lt"/>
                        <a:ea typeface="+mn-ea"/>
                        <a:cs typeface="+mn-cs"/>
                      </a:endParaRPr>
                    </a:p>
                  </a:txBody>
                  <a:tcPr marL="68580" marR="68580" marT="0" marB="0"/>
                </a:tc>
                <a:tc>
                  <a:txBody>
                    <a:bodyPr/>
                    <a:lstStyle/>
                    <a:p>
                      <a:pPr marL="0" marR="0" algn="ctr">
                        <a:lnSpc>
                          <a:spcPts val="1400"/>
                        </a:lnSpc>
                        <a:spcBef>
                          <a:spcPts val="0"/>
                        </a:spcBef>
                        <a:spcAft>
                          <a:spcPts val="0"/>
                        </a:spcAft>
                      </a:pPr>
                      <a:r>
                        <a:rPr lang="en-US" sz="1400">
                          <a:effectLst/>
                        </a:rPr>
                        <a:t>ZITS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9738696"/>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endParaRPr lang="en-US" sz="1100" kern="1200" dirty="0">
                        <a:solidFill>
                          <a:srgbClr val="FF0000"/>
                        </a:solidFill>
                        <a:effectLst/>
                        <a:latin typeface="+mn-lt"/>
                        <a:ea typeface="+mn-ea"/>
                        <a:cs typeface="+mn-cs"/>
                      </a:endParaRPr>
                    </a:p>
                  </a:txBody>
                  <a:tcPr marL="68580" marR="68580" marT="0" marB="0"/>
                </a:tc>
                <a:tc>
                  <a:txBody>
                    <a:bodyPr/>
                    <a:lstStyle/>
                    <a:p>
                      <a:pPr marL="0" marR="0" algn="ctr">
                        <a:lnSpc>
                          <a:spcPts val="1400"/>
                        </a:lnSpc>
                        <a:spcBef>
                          <a:spcPts val="0"/>
                        </a:spcBef>
                        <a:spcAft>
                          <a:spcPts val="0"/>
                        </a:spcAft>
                      </a:pPr>
                      <a:r>
                        <a:rPr lang="en-US" sz="1400">
                          <a:effectLst/>
                        </a:rPr>
                        <a:t>all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1503657"/>
                  </a:ext>
                </a:extLst>
              </a:tr>
              <a:tr h="292533">
                <a:tc>
                  <a:txBody>
                    <a:bodyPr/>
                    <a:lstStyle/>
                    <a:p>
                      <a:pPr marL="0" marR="0" algn="ctr">
                        <a:lnSpc>
                          <a:spcPts val="1400"/>
                        </a:lnSpc>
                        <a:spcBef>
                          <a:spcPts val="0"/>
                        </a:spcBef>
                        <a:spcAft>
                          <a:spcPts val="0"/>
                        </a:spcAft>
                      </a:pPr>
                      <a:r>
                        <a:rPr lang="en-US" sz="1400" dirty="0">
                          <a:effectLst/>
                        </a:rPr>
                        <a:t>10:00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Plans for OJP deployment in Western Balkan countries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2853996"/>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1109791"/>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a:effectLst/>
                        </a:rPr>
                        <a:t>all</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0985627"/>
                  </a:ext>
                </a:extLst>
              </a:tr>
              <a:tr h="292533">
                <a:tc>
                  <a:txBody>
                    <a:bodyPr/>
                    <a:lstStyle/>
                    <a:p>
                      <a:pPr marL="0" marR="0" algn="ctr">
                        <a:lnSpc>
                          <a:spcPts val="1400"/>
                        </a:lnSpc>
                        <a:spcBef>
                          <a:spcPts val="0"/>
                        </a:spcBef>
                        <a:spcAft>
                          <a:spcPts val="0"/>
                        </a:spcAft>
                      </a:pPr>
                      <a:r>
                        <a:rPr lang="en-US" sz="1400" dirty="0">
                          <a:effectLst/>
                        </a:rPr>
                        <a:t>10:45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Coffee break</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6167392"/>
                  </a:ext>
                </a:extLst>
              </a:tr>
              <a:tr h="292533">
                <a:tc>
                  <a:txBody>
                    <a:bodyPr/>
                    <a:lstStyle/>
                    <a:p>
                      <a:pPr marL="0" marR="0" algn="ctr">
                        <a:lnSpc>
                          <a:spcPts val="1400"/>
                        </a:lnSpc>
                        <a:spcBef>
                          <a:spcPts val="0"/>
                        </a:spcBef>
                        <a:spcAft>
                          <a:spcPts val="0"/>
                        </a:spcAft>
                      </a:pPr>
                      <a:r>
                        <a:rPr lang="en-US" sz="1400">
                          <a:effectLst/>
                        </a:rPr>
                        <a:t>11:00</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Possibilities of WB OJP deployment and future steps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48411985"/>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Introduction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7303532"/>
                  </a:ext>
                </a:extLst>
              </a:tr>
              <a:tr h="292533">
                <a:tc>
                  <a:txBody>
                    <a:bodyPr/>
                    <a:lstStyle/>
                    <a:p>
                      <a:pPr marL="0" marR="0" algn="r">
                        <a:lnSpc>
                          <a:spcPts val="1400"/>
                        </a:lnSpc>
                        <a:spcBef>
                          <a:spcPts val="0"/>
                        </a:spcBef>
                        <a:spcAft>
                          <a:spcPts val="0"/>
                        </a:spcAft>
                      </a:pPr>
                      <a:r>
                        <a:rPr lang="en-US" sz="1400" dirty="0">
                          <a:effectLst/>
                        </a:rPr>
                        <a:t>30’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Discussion</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all</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280366"/>
                  </a:ext>
                </a:extLst>
              </a:tr>
              <a:tr h="292533">
                <a:tc>
                  <a:txBody>
                    <a:bodyPr/>
                    <a:lstStyle/>
                    <a:p>
                      <a:pPr marL="0" marR="0" algn="ctr">
                        <a:lnSpc>
                          <a:spcPts val="1400"/>
                        </a:lnSpc>
                        <a:spcBef>
                          <a:spcPts val="0"/>
                        </a:spcBef>
                        <a:spcAft>
                          <a:spcPts val="0"/>
                        </a:spcAft>
                      </a:pPr>
                      <a:r>
                        <a:rPr lang="en-US" sz="1400" dirty="0">
                          <a:effectLst/>
                        </a:rPr>
                        <a:t>11:45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Wrap-up and summary</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0535695"/>
                  </a:ext>
                </a:extLst>
              </a:tr>
              <a:tr h="292533">
                <a:tc>
                  <a:txBody>
                    <a:bodyPr/>
                    <a:lstStyle/>
                    <a:p>
                      <a:pPr marL="0" marR="0" algn="r">
                        <a:lnSpc>
                          <a:spcPts val="1400"/>
                        </a:lnSpc>
                        <a:spcBef>
                          <a:spcPts val="0"/>
                        </a:spcBef>
                        <a:spcAft>
                          <a:spcPts val="0"/>
                        </a:spcAft>
                      </a:pPr>
                      <a:r>
                        <a:rPr lang="en-US" sz="1400" dirty="0">
                          <a:effectLst/>
                        </a:rPr>
                        <a:t>15'</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Conclusions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ZITS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5250060"/>
                  </a:ext>
                </a:extLst>
              </a:tr>
              <a:tr h="292533">
                <a:tc>
                  <a:txBody>
                    <a:bodyPr/>
                    <a:lstStyle/>
                    <a:p>
                      <a:pPr marL="0" marR="0" algn="ctr">
                        <a:lnSpc>
                          <a:spcPts val="1400"/>
                        </a:lnSpc>
                        <a:spcBef>
                          <a:spcPts val="0"/>
                        </a:spcBef>
                        <a:spcAft>
                          <a:spcPts val="0"/>
                        </a:spcAft>
                      </a:pPr>
                      <a:r>
                        <a:rPr lang="en-US" sz="1400" dirty="0">
                          <a:effectLst/>
                        </a:rPr>
                        <a:t>12:00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400"/>
                        </a:lnSpc>
                        <a:spcBef>
                          <a:spcPts val="0"/>
                        </a:spcBef>
                        <a:spcAft>
                          <a:spcPts val="0"/>
                        </a:spcAft>
                      </a:pPr>
                      <a:r>
                        <a:rPr lang="en-US" sz="1400" dirty="0">
                          <a:effectLst/>
                        </a:rPr>
                        <a:t>End of Workshop</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0"/>
                        </a:spcAft>
                      </a:pPr>
                      <a:r>
                        <a:rPr lang="en-US" sz="140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8565000"/>
                  </a:ext>
                </a:extLst>
              </a:tr>
            </a:tbl>
          </a:graphicData>
        </a:graphic>
      </p:graphicFrame>
    </p:spTree>
    <p:extLst>
      <p:ext uri="{BB962C8B-B14F-4D97-AF65-F5344CB8AC3E}">
        <p14:creationId xmlns:p14="http://schemas.microsoft.com/office/powerpoint/2010/main" val="1553071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542F5B-2FA1-402D-8D09-1005AEB437C5}"/>
              </a:ext>
            </a:extLst>
          </p:cNvPr>
          <p:cNvSpPr>
            <a:spLocks noGrp="1"/>
          </p:cNvSpPr>
          <p:nvPr>
            <p:ph idx="1"/>
          </p:nvPr>
        </p:nvSpPr>
        <p:spPr/>
        <p:txBody>
          <a:bodyPr/>
          <a:lstStyle/>
          <a:p>
            <a:pPr marL="0" indent="0">
              <a:buNone/>
            </a:pPr>
            <a:endParaRPr lang="hr-HR" dirty="0"/>
          </a:p>
          <a:p>
            <a:pPr marL="0" indent="0">
              <a:buNone/>
            </a:pPr>
            <a:endParaRPr lang="hr-HR" dirty="0"/>
          </a:p>
          <a:p>
            <a:pPr marL="0" indent="0" algn="ctr">
              <a:buNone/>
            </a:pPr>
            <a:r>
              <a:rPr lang="hr-HR" dirty="0" err="1"/>
              <a:t>During</a:t>
            </a:r>
            <a:r>
              <a:rPr lang="hr-HR" dirty="0"/>
              <a:t> </a:t>
            </a:r>
            <a:r>
              <a:rPr lang="hr-HR" dirty="0" err="1"/>
              <a:t>the</a:t>
            </a:r>
            <a:r>
              <a:rPr lang="hr-HR" dirty="0"/>
              <a:t> 2nd workshop, </a:t>
            </a:r>
            <a:r>
              <a:rPr lang="hr-HR" dirty="0" err="1"/>
              <a:t>let’s</a:t>
            </a:r>
            <a:r>
              <a:rPr lang="hr-HR" dirty="0"/>
              <a:t> </a:t>
            </a:r>
            <a:r>
              <a:rPr lang="hr-HR" dirty="0" err="1"/>
              <a:t>try</a:t>
            </a:r>
            <a:r>
              <a:rPr lang="hr-HR" dirty="0"/>
              <a:t> to </a:t>
            </a:r>
            <a:r>
              <a:rPr lang="hr-HR" dirty="0" err="1"/>
              <a:t>discuss</a:t>
            </a:r>
            <a:r>
              <a:rPr lang="hr-HR" dirty="0"/>
              <a:t> </a:t>
            </a:r>
            <a:r>
              <a:rPr lang="hr-HR" dirty="0" err="1"/>
              <a:t>and</a:t>
            </a:r>
            <a:r>
              <a:rPr lang="hr-HR" dirty="0"/>
              <a:t> </a:t>
            </a:r>
            <a:r>
              <a:rPr lang="hr-HR" dirty="0" err="1"/>
              <a:t>find</a:t>
            </a:r>
            <a:r>
              <a:rPr lang="hr-HR" dirty="0"/>
              <a:t> </a:t>
            </a:r>
            <a:r>
              <a:rPr lang="hr-HR" dirty="0" err="1"/>
              <a:t>answers</a:t>
            </a:r>
            <a:r>
              <a:rPr lang="hr-HR" dirty="0"/>
              <a:t> for </a:t>
            </a:r>
            <a:r>
              <a:rPr lang="hr-HR" dirty="0" err="1"/>
              <a:t>following</a:t>
            </a:r>
            <a:r>
              <a:rPr lang="hr-HR" dirty="0"/>
              <a:t> </a:t>
            </a:r>
            <a:r>
              <a:rPr lang="hr-HR" dirty="0" err="1"/>
              <a:t>questions</a:t>
            </a:r>
            <a:r>
              <a:rPr lang="hr-HR" dirty="0"/>
              <a:t>:</a:t>
            </a:r>
            <a:endParaRPr lang="en-US" dirty="0"/>
          </a:p>
        </p:txBody>
      </p:sp>
    </p:spTree>
    <p:extLst>
      <p:ext uri="{BB962C8B-B14F-4D97-AF65-F5344CB8AC3E}">
        <p14:creationId xmlns:p14="http://schemas.microsoft.com/office/powerpoint/2010/main" val="105560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7BFFF-E077-4B9D-B2E0-D49E501250E8}"/>
              </a:ext>
            </a:extLst>
          </p:cNvPr>
          <p:cNvSpPr>
            <a:spLocks noGrp="1"/>
          </p:cNvSpPr>
          <p:nvPr>
            <p:ph type="title"/>
          </p:nvPr>
        </p:nvSpPr>
        <p:spPr/>
        <p:txBody>
          <a:bodyPr>
            <a:normAutofit/>
          </a:bodyPr>
          <a:lstStyle/>
          <a:p>
            <a:r>
              <a:rPr lang="hr-HR" dirty="0"/>
              <a:t>1. Legal </a:t>
            </a:r>
            <a:r>
              <a:rPr lang="hr-HR" dirty="0" err="1"/>
              <a:t>prerequisites</a:t>
            </a:r>
            <a:endParaRPr lang="en-US" dirty="0"/>
          </a:p>
        </p:txBody>
      </p:sp>
      <p:sp>
        <p:nvSpPr>
          <p:cNvPr id="3" name="Content Placeholder 2">
            <a:extLst>
              <a:ext uri="{FF2B5EF4-FFF2-40B4-BE49-F238E27FC236}">
                <a16:creationId xmlns:a16="http://schemas.microsoft.com/office/drawing/2014/main" id="{D1FC86B2-A454-4F0B-9947-F1ACE5A2FD20}"/>
              </a:ext>
            </a:extLst>
          </p:cNvPr>
          <p:cNvSpPr>
            <a:spLocks noGrp="1"/>
          </p:cNvSpPr>
          <p:nvPr>
            <p:ph idx="1"/>
          </p:nvPr>
        </p:nvSpPr>
        <p:spPr/>
        <p:txBody>
          <a:bodyPr/>
          <a:lstStyle/>
          <a:p>
            <a:pPr lvl="1"/>
            <a:r>
              <a:rPr lang="en-US" sz="2000" dirty="0"/>
              <a:t>Status of legislation in field of traffic/multimodal information exchange?</a:t>
            </a:r>
            <a:endParaRPr lang="hr-HR" sz="2000" dirty="0"/>
          </a:p>
          <a:p>
            <a:pPr lvl="1"/>
            <a:endParaRPr lang="hr-HR" sz="2000" dirty="0"/>
          </a:p>
          <a:p>
            <a:pPr lvl="1"/>
            <a:r>
              <a:rPr lang="hr-HR" sz="2000" dirty="0" err="1"/>
              <a:t>Strategy</a:t>
            </a:r>
            <a:r>
              <a:rPr lang="hr-HR" sz="2000" dirty="0"/>
              <a:t>/</a:t>
            </a:r>
            <a:r>
              <a:rPr lang="hr-HR" sz="2000" dirty="0" err="1"/>
              <a:t>action</a:t>
            </a:r>
            <a:r>
              <a:rPr lang="hr-HR" sz="2000" dirty="0"/>
              <a:t> plan </a:t>
            </a:r>
            <a:r>
              <a:rPr lang="hr-HR" sz="2000" dirty="0" err="1"/>
              <a:t>regarding</a:t>
            </a:r>
            <a:r>
              <a:rPr lang="hr-HR" sz="2000" dirty="0"/>
              <a:t> </a:t>
            </a:r>
            <a:r>
              <a:rPr lang="hr-HR" sz="2000" dirty="0" err="1"/>
              <a:t>traffic</a:t>
            </a:r>
            <a:r>
              <a:rPr lang="hr-HR" sz="2000" dirty="0"/>
              <a:t>/</a:t>
            </a:r>
            <a:r>
              <a:rPr lang="hr-HR" sz="2000" dirty="0" err="1"/>
              <a:t>multimodal</a:t>
            </a:r>
            <a:r>
              <a:rPr lang="hr-HR" sz="2000" dirty="0"/>
              <a:t> data </a:t>
            </a:r>
            <a:r>
              <a:rPr lang="hr-HR" sz="2000" dirty="0" err="1"/>
              <a:t>collection</a:t>
            </a:r>
            <a:r>
              <a:rPr lang="hr-HR" sz="2000" dirty="0"/>
              <a:t>, </a:t>
            </a:r>
            <a:r>
              <a:rPr lang="hr-HR" sz="2000" dirty="0" err="1"/>
              <a:t>exchange</a:t>
            </a:r>
            <a:r>
              <a:rPr lang="hr-HR" sz="2000" dirty="0"/>
              <a:t> </a:t>
            </a:r>
            <a:r>
              <a:rPr lang="hr-HR" sz="2000" dirty="0" err="1"/>
              <a:t>and</a:t>
            </a:r>
            <a:r>
              <a:rPr lang="hr-HR" sz="2000" dirty="0"/>
              <a:t> </a:t>
            </a:r>
            <a:r>
              <a:rPr lang="hr-HR" sz="2000" dirty="0" err="1"/>
              <a:t>usage</a:t>
            </a:r>
            <a:r>
              <a:rPr lang="hr-HR" sz="2000" dirty="0"/>
              <a:t>?</a:t>
            </a:r>
          </a:p>
          <a:p>
            <a:pPr lvl="1"/>
            <a:endParaRPr lang="hr-HR" sz="2000" dirty="0"/>
          </a:p>
          <a:p>
            <a:pPr lvl="1"/>
            <a:r>
              <a:rPr lang="en-US" sz="2000" dirty="0"/>
              <a:t>Awareness about existing EU Directives and Delegated actions in this area and </a:t>
            </a:r>
            <a:r>
              <a:rPr lang="hr-HR" sz="2000" dirty="0" err="1"/>
              <a:t>their</a:t>
            </a:r>
            <a:r>
              <a:rPr lang="en-US" sz="2000" dirty="0"/>
              <a:t> requirements?</a:t>
            </a:r>
          </a:p>
          <a:p>
            <a:endParaRPr lang="en-US" dirty="0"/>
          </a:p>
        </p:txBody>
      </p:sp>
    </p:spTree>
    <p:extLst>
      <p:ext uri="{BB962C8B-B14F-4D97-AF65-F5344CB8AC3E}">
        <p14:creationId xmlns:p14="http://schemas.microsoft.com/office/powerpoint/2010/main" val="2139928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4155A-8E4A-4419-990B-BA8E163BE5BF}"/>
              </a:ext>
            </a:extLst>
          </p:cNvPr>
          <p:cNvSpPr>
            <a:spLocks noGrp="1"/>
          </p:cNvSpPr>
          <p:nvPr>
            <p:ph type="title"/>
          </p:nvPr>
        </p:nvSpPr>
        <p:spPr/>
        <p:txBody>
          <a:bodyPr>
            <a:normAutofit/>
          </a:bodyPr>
          <a:lstStyle/>
          <a:p>
            <a:r>
              <a:rPr lang="hr-HR" dirty="0"/>
              <a:t>2. </a:t>
            </a:r>
            <a:r>
              <a:rPr lang="hr-HR" dirty="0" err="1"/>
              <a:t>Organizational</a:t>
            </a:r>
            <a:r>
              <a:rPr lang="hr-HR" dirty="0"/>
              <a:t> </a:t>
            </a:r>
            <a:r>
              <a:rPr lang="hr-HR" dirty="0" err="1"/>
              <a:t>prerequisites</a:t>
            </a:r>
            <a:endParaRPr lang="hr-HR" dirty="0"/>
          </a:p>
        </p:txBody>
      </p:sp>
      <p:sp>
        <p:nvSpPr>
          <p:cNvPr id="3" name="Content Placeholder 2">
            <a:extLst>
              <a:ext uri="{FF2B5EF4-FFF2-40B4-BE49-F238E27FC236}">
                <a16:creationId xmlns:a16="http://schemas.microsoft.com/office/drawing/2014/main" id="{F7FF49C4-97A2-4BD2-A87F-DAEC5C5C6DEA}"/>
              </a:ext>
            </a:extLst>
          </p:cNvPr>
          <p:cNvSpPr>
            <a:spLocks noGrp="1"/>
          </p:cNvSpPr>
          <p:nvPr>
            <p:ph idx="1"/>
          </p:nvPr>
        </p:nvSpPr>
        <p:spPr/>
        <p:txBody>
          <a:bodyPr>
            <a:normAutofit/>
          </a:bodyPr>
          <a:lstStyle/>
          <a:p>
            <a:r>
              <a:rPr lang="hr-HR" sz="2000" dirty="0" err="1"/>
              <a:t>Identify</a:t>
            </a:r>
            <a:r>
              <a:rPr lang="hr-HR" sz="2000" dirty="0"/>
              <a:t> </a:t>
            </a:r>
            <a:r>
              <a:rPr lang="en-US" sz="2000" dirty="0"/>
              <a:t>key stakeholders in traffic/multimodal information exchange:</a:t>
            </a:r>
            <a:endParaRPr lang="hr-HR" sz="2000" dirty="0"/>
          </a:p>
          <a:p>
            <a:endParaRPr lang="hr-HR" sz="2000" dirty="0"/>
          </a:p>
          <a:p>
            <a:pPr lvl="2"/>
            <a:r>
              <a:rPr lang="hr-HR" sz="2000" dirty="0"/>
              <a:t>T</a:t>
            </a:r>
            <a:r>
              <a:rPr lang="en-US" sz="2000" dirty="0" err="1"/>
              <a:t>ransport</a:t>
            </a:r>
            <a:r>
              <a:rPr lang="en-US" sz="2000" dirty="0"/>
              <a:t> authorities</a:t>
            </a:r>
            <a:endParaRPr lang="hr-HR" sz="2000" dirty="0"/>
          </a:p>
          <a:p>
            <a:pPr lvl="2"/>
            <a:r>
              <a:rPr lang="hr-HR" sz="2000" dirty="0"/>
              <a:t>T</a:t>
            </a:r>
            <a:r>
              <a:rPr lang="en-US" sz="2000" dirty="0" err="1"/>
              <a:t>ransport</a:t>
            </a:r>
            <a:r>
              <a:rPr lang="en-US" sz="2000" dirty="0"/>
              <a:t> operators</a:t>
            </a:r>
            <a:endParaRPr lang="hr-HR" sz="2000" dirty="0"/>
          </a:p>
          <a:p>
            <a:pPr lvl="2"/>
            <a:r>
              <a:rPr lang="hr-HR" sz="2000" dirty="0"/>
              <a:t>I</a:t>
            </a:r>
            <a:r>
              <a:rPr lang="en-US" sz="2000" dirty="0" err="1"/>
              <a:t>nfrastructure</a:t>
            </a:r>
            <a:r>
              <a:rPr lang="en-US" sz="2000" dirty="0"/>
              <a:t> managers</a:t>
            </a:r>
            <a:endParaRPr lang="hr-HR" sz="2000" dirty="0"/>
          </a:p>
          <a:p>
            <a:pPr lvl="2"/>
            <a:r>
              <a:rPr lang="hr-HR" sz="2000" dirty="0"/>
              <a:t>T</a:t>
            </a:r>
            <a:r>
              <a:rPr lang="en-US" sz="2000" dirty="0" err="1"/>
              <a:t>ransport</a:t>
            </a:r>
            <a:r>
              <a:rPr lang="en-US" sz="2000" dirty="0"/>
              <a:t> on demand service provider</a:t>
            </a:r>
            <a:r>
              <a:rPr lang="hr-HR" sz="2000" dirty="0"/>
              <a:t>s</a:t>
            </a:r>
            <a:endParaRPr lang="en-US" sz="2000" dirty="0"/>
          </a:p>
          <a:p>
            <a:pPr lvl="2"/>
            <a:endParaRPr lang="en-US" sz="2000" dirty="0"/>
          </a:p>
          <a:p>
            <a:pPr lvl="1"/>
            <a:endParaRPr lang="en-US" sz="2000" dirty="0"/>
          </a:p>
        </p:txBody>
      </p:sp>
    </p:spTree>
    <p:extLst>
      <p:ext uri="{BB962C8B-B14F-4D97-AF65-F5344CB8AC3E}">
        <p14:creationId xmlns:p14="http://schemas.microsoft.com/office/powerpoint/2010/main" val="2060967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4155A-8E4A-4419-990B-BA8E163BE5BF}"/>
              </a:ext>
            </a:extLst>
          </p:cNvPr>
          <p:cNvSpPr>
            <a:spLocks noGrp="1"/>
          </p:cNvSpPr>
          <p:nvPr>
            <p:ph type="title"/>
          </p:nvPr>
        </p:nvSpPr>
        <p:spPr/>
        <p:txBody>
          <a:bodyPr>
            <a:normAutofit/>
          </a:bodyPr>
          <a:lstStyle/>
          <a:p>
            <a:r>
              <a:rPr lang="hr-HR" sz="4400" dirty="0"/>
              <a:t>3. </a:t>
            </a:r>
            <a:r>
              <a:rPr lang="hr-HR" sz="4400" dirty="0" err="1"/>
              <a:t>Current</a:t>
            </a:r>
            <a:r>
              <a:rPr lang="hr-HR" sz="4400" dirty="0"/>
              <a:t> </a:t>
            </a:r>
            <a:r>
              <a:rPr lang="hr-HR" sz="4400" dirty="0" err="1"/>
              <a:t>operational</a:t>
            </a:r>
            <a:r>
              <a:rPr lang="hr-HR" sz="4400" dirty="0"/>
              <a:t> status</a:t>
            </a:r>
            <a:endParaRPr lang="en-US" dirty="0"/>
          </a:p>
        </p:txBody>
      </p:sp>
      <p:sp>
        <p:nvSpPr>
          <p:cNvPr id="3" name="Content Placeholder 2">
            <a:extLst>
              <a:ext uri="{FF2B5EF4-FFF2-40B4-BE49-F238E27FC236}">
                <a16:creationId xmlns:a16="http://schemas.microsoft.com/office/drawing/2014/main" id="{F7FF49C4-97A2-4BD2-A87F-DAEC5C5C6DEA}"/>
              </a:ext>
            </a:extLst>
          </p:cNvPr>
          <p:cNvSpPr>
            <a:spLocks noGrp="1"/>
          </p:cNvSpPr>
          <p:nvPr>
            <p:ph idx="1"/>
          </p:nvPr>
        </p:nvSpPr>
        <p:spPr/>
        <p:txBody>
          <a:bodyPr>
            <a:normAutofit/>
          </a:bodyPr>
          <a:lstStyle/>
          <a:p>
            <a:r>
              <a:rPr lang="hr-HR" sz="2000" dirty="0" err="1"/>
              <a:t>Existing</a:t>
            </a:r>
            <a:r>
              <a:rPr lang="hr-HR" sz="2000" dirty="0"/>
              <a:t> data </a:t>
            </a:r>
            <a:r>
              <a:rPr lang="hr-HR" sz="2000" dirty="0" err="1"/>
              <a:t>exchange</a:t>
            </a:r>
            <a:r>
              <a:rPr lang="hr-HR" sz="2000" dirty="0"/>
              <a:t> </a:t>
            </a:r>
            <a:r>
              <a:rPr lang="hr-HR" sz="2000" dirty="0" err="1"/>
              <a:t>points</a:t>
            </a:r>
            <a:r>
              <a:rPr lang="hr-HR" sz="2000" dirty="0"/>
              <a:t> for </a:t>
            </a:r>
            <a:r>
              <a:rPr lang="hr-HR" sz="2000" dirty="0" err="1"/>
              <a:t>traffic</a:t>
            </a:r>
            <a:r>
              <a:rPr lang="hr-HR" sz="2000" dirty="0"/>
              <a:t>/</a:t>
            </a:r>
            <a:r>
              <a:rPr lang="hr-HR" sz="2000" dirty="0" err="1"/>
              <a:t>multimodal</a:t>
            </a:r>
            <a:r>
              <a:rPr lang="hr-HR" sz="2000" dirty="0"/>
              <a:t> data? </a:t>
            </a:r>
          </a:p>
          <a:p>
            <a:pPr lvl="2"/>
            <a:r>
              <a:rPr lang="hr-HR" sz="2000" dirty="0"/>
              <a:t>National </a:t>
            </a:r>
            <a:r>
              <a:rPr lang="hr-HR" sz="2000" dirty="0" err="1"/>
              <a:t>access</a:t>
            </a:r>
            <a:r>
              <a:rPr lang="hr-HR" sz="2000" dirty="0"/>
              <a:t> </a:t>
            </a:r>
            <a:r>
              <a:rPr lang="hr-HR" sz="2000" dirty="0" err="1"/>
              <a:t>point</a:t>
            </a:r>
            <a:r>
              <a:rPr lang="hr-HR" sz="2000" dirty="0"/>
              <a:t>, </a:t>
            </a:r>
            <a:r>
              <a:rPr lang="hr-HR" sz="2000" dirty="0" err="1"/>
              <a:t>open</a:t>
            </a:r>
            <a:r>
              <a:rPr lang="hr-HR" sz="2000" dirty="0"/>
              <a:t> data </a:t>
            </a:r>
            <a:r>
              <a:rPr lang="hr-HR" sz="2000" dirty="0" err="1"/>
              <a:t>portals</a:t>
            </a:r>
            <a:r>
              <a:rPr lang="hr-HR" sz="2000" dirty="0"/>
              <a:t> </a:t>
            </a:r>
            <a:r>
              <a:rPr lang="hr-HR" sz="2000" dirty="0" err="1"/>
              <a:t>etc</a:t>
            </a:r>
            <a:r>
              <a:rPr lang="hr-HR" sz="2000" dirty="0"/>
              <a:t>…?</a:t>
            </a:r>
          </a:p>
          <a:p>
            <a:pPr lvl="2"/>
            <a:endParaRPr lang="hr-HR" sz="2000" dirty="0"/>
          </a:p>
          <a:p>
            <a:r>
              <a:rPr lang="hr-HR" sz="2000" dirty="0" err="1"/>
              <a:t>Existing</a:t>
            </a:r>
            <a:r>
              <a:rPr lang="hr-HR" sz="2000" dirty="0"/>
              <a:t> </a:t>
            </a:r>
            <a:r>
              <a:rPr lang="hr-HR" sz="2000" dirty="0" err="1"/>
              <a:t>journey</a:t>
            </a:r>
            <a:r>
              <a:rPr lang="hr-HR" sz="2000" dirty="0"/>
              <a:t> </a:t>
            </a:r>
            <a:r>
              <a:rPr lang="hr-HR" sz="2000" dirty="0" err="1"/>
              <a:t>planners</a:t>
            </a:r>
            <a:r>
              <a:rPr lang="hr-HR" sz="2000" dirty="0"/>
              <a:t>? </a:t>
            </a:r>
          </a:p>
          <a:p>
            <a:pPr lvl="2"/>
            <a:r>
              <a:rPr lang="hr-HR" sz="2000" dirty="0"/>
              <a:t>On </a:t>
            </a:r>
            <a:r>
              <a:rPr lang="hr-HR" sz="2000" dirty="0" err="1"/>
              <a:t>city</a:t>
            </a:r>
            <a:r>
              <a:rPr lang="hr-HR" sz="2000" dirty="0"/>
              <a:t> </a:t>
            </a:r>
            <a:r>
              <a:rPr lang="hr-HR" sz="2000" dirty="0" err="1"/>
              <a:t>level</a:t>
            </a:r>
            <a:r>
              <a:rPr lang="hr-HR" sz="2000" dirty="0"/>
              <a:t>, </a:t>
            </a:r>
            <a:r>
              <a:rPr lang="hr-HR" sz="2000" dirty="0" err="1"/>
              <a:t>country</a:t>
            </a:r>
            <a:r>
              <a:rPr lang="hr-HR" sz="2000" dirty="0"/>
              <a:t> </a:t>
            </a:r>
            <a:r>
              <a:rPr lang="hr-HR" sz="2000" dirty="0" err="1"/>
              <a:t>level</a:t>
            </a:r>
            <a:r>
              <a:rPr lang="hr-HR" sz="2000" dirty="0"/>
              <a:t>, per operator, </a:t>
            </a:r>
            <a:r>
              <a:rPr lang="hr-HR" sz="2000" dirty="0" err="1"/>
              <a:t>crossborder</a:t>
            </a:r>
            <a:r>
              <a:rPr lang="hr-HR" sz="2000" dirty="0"/>
              <a:t> </a:t>
            </a:r>
            <a:r>
              <a:rPr lang="hr-HR" sz="2000" dirty="0" err="1"/>
              <a:t>etc</a:t>
            </a:r>
            <a:r>
              <a:rPr lang="hr-HR" sz="2000" dirty="0"/>
              <a:t>…?</a:t>
            </a:r>
          </a:p>
          <a:p>
            <a:pPr lvl="2"/>
            <a:endParaRPr lang="hr-HR" sz="2000" dirty="0"/>
          </a:p>
          <a:p>
            <a:r>
              <a:rPr lang="hr-HR" sz="2000" dirty="0" err="1"/>
              <a:t>Availability</a:t>
            </a:r>
            <a:r>
              <a:rPr lang="hr-HR" sz="2000" dirty="0"/>
              <a:t> </a:t>
            </a:r>
            <a:r>
              <a:rPr lang="hr-HR" sz="2000" dirty="0" err="1"/>
              <a:t>of</a:t>
            </a:r>
            <a:r>
              <a:rPr lang="hr-HR" sz="2000" dirty="0"/>
              <a:t> data </a:t>
            </a:r>
            <a:r>
              <a:rPr lang="hr-HR" sz="2000" dirty="0" err="1"/>
              <a:t>within</a:t>
            </a:r>
            <a:r>
              <a:rPr lang="hr-HR" sz="2000" dirty="0"/>
              <a:t> </a:t>
            </a:r>
            <a:r>
              <a:rPr lang="hr-HR" sz="2000" dirty="0" err="1"/>
              <a:t>existing</a:t>
            </a:r>
            <a:r>
              <a:rPr lang="hr-HR" sz="2000" dirty="0"/>
              <a:t> </a:t>
            </a:r>
            <a:r>
              <a:rPr lang="hr-HR" sz="2000" dirty="0" err="1"/>
              <a:t>stakehoders</a:t>
            </a:r>
            <a:r>
              <a:rPr lang="hr-HR" sz="2000" dirty="0"/>
              <a:t>? </a:t>
            </a:r>
          </a:p>
          <a:p>
            <a:pPr lvl="2"/>
            <a:r>
              <a:rPr lang="hr-HR" sz="2000" dirty="0" err="1"/>
              <a:t>Is</a:t>
            </a:r>
            <a:r>
              <a:rPr lang="hr-HR" sz="2000" dirty="0"/>
              <a:t> data </a:t>
            </a:r>
            <a:r>
              <a:rPr lang="hr-HR" sz="2000" dirty="0" err="1"/>
              <a:t>collected</a:t>
            </a:r>
            <a:r>
              <a:rPr lang="hr-HR" sz="2000" dirty="0"/>
              <a:t>, </a:t>
            </a:r>
            <a:r>
              <a:rPr lang="hr-HR" sz="2000" dirty="0" err="1"/>
              <a:t>avaible</a:t>
            </a:r>
            <a:r>
              <a:rPr lang="hr-HR" sz="2000" dirty="0"/>
              <a:t> </a:t>
            </a:r>
            <a:r>
              <a:rPr lang="hr-HR" sz="2000" dirty="0" err="1"/>
              <a:t>or</a:t>
            </a:r>
            <a:r>
              <a:rPr lang="hr-HR" sz="2000" dirty="0"/>
              <a:t> </a:t>
            </a:r>
            <a:r>
              <a:rPr lang="hr-HR" sz="2000" dirty="0" err="1"/>
              <a:t>published</a:t>
            </a:r>
            <a:r>
              <a:rPr lang="hr-HR" sz="2000" dirty="0"/>
              <a:t>?</a:t>
            </a:r>
          </a:p>
          <a:p>
            <a:pPr lvl="2"/>
            <a:r>
              <a:rPr lang="hr-HR" sz="2000" dirty="0" err="1"/>
              <a:t>Is</a:t>
            </a:r>
            <a:r>
              <a:rPr lang="hr-HR" sz="2000" dirty="0"/>
              <a:t> data </a:t>
            </a:r>
            <a:r>
              <a:rPr lang="hr-HR" sz="2000" dirty="0" err="1"/>
              <a:t>collected</a:t>
            </a:r>
            <a:r>
              <a:rPr lang="hr-HR" sz="2000" dirty="0"/>
              <a:t> </a:t>
            </a:r>
            <a:r>
              <a:rPr lang="hr-HR" sz="2000" dirty="0" err="1"/>
              <a:t>in</a:t>
            </a:r>
            <a:r>
              <a:rPr lang="hr-HR" sz="2000" dirty="0"/>
              <a:t> </a:t>
            </a:r>
            <a:r>
              <a:rPr lang="hr-HR" sz="2000" dirty="0" err="1"/>
              <a:t>standardized</a:t>
            </a:r>
            <a:r>
              <a:rPr lang="hr-HR" sz="2000" dirty="0"/>
              <a:t> format (</a:t>
            </a:r>
            <a:r>
              <a:rPr lang="hr-HR" sz="2000" dirty="0" err="1"/>
              <a:t>Datex</a:t>
            </a:r>
            <a:r>
              <a:rPr lang="hr-HR" sz="2000" dirty="0"/>
              <a:t>, </a:t>
            </a:r>
            <a:r>
              <a:rPr lang="hr-HR" sz="2000" dirty="0" err="1"/>
              <a:t>Netex</a:t>
            </a:r>
            <a:r>
              <a:rPr lang="hr-HR" sz="2000" dirty="0"/>
              <a:t>, Siri, GTFS?...)</a:t>
            </a:r>
          </a:p>
          <a:p>
            <a:pPr lvl="2"/>
            <a:endParaRPr lang="hr-HR" sz="2000" dirty="0"/>
          </a:p>
          <a:p>
            <a:r>
              <a:rPr lang="hr-HR" sz="2000" dirty="0" err="1"/>
              <a:t>Existing</a:t>
            </a:r>
            <a:r>
              <a:rPr lang="hr-HR" sz="2000" dirty="0"/>
              <a:t> </a:t>
            </a:r>
            <a:r>
              <a:rPr lang="hr-HR" sz="2000" dirty="0" err="1"/>
              <a:t>crossborder</a:t>
            </a:r>
            <a:r>
              <a:rPr lang="hr-HR" sz="2000" dirty="0"/>
              <a:t> </a:t>
            </a:r>
            <a:r>
              <a:rPr lang="hr-HR" sz="2000" dirty="0" err="1"/>
              <a:t>cooperation</a:t>
            </a:r>
            <a:r>
              <a:rPr lang="hr-HR" sz="2000" dirty="0"/>
              <a:t> on </a:t>
            </a:r>
            <a:r>
              <a:rPr lang="hr-HR" sz="2000" dirty="0" err="1"/>
              <a:t>travel</a:t>
            </a:r>
            <a:r>
              <a:rPr lang="hr-HR" sz="2000" dirty="0"/>
              <a:t>/</a:t>
            </a:r>
            <a:r>
              <a:rPr lang="hr-HR" sz="2000" dirty="0" err="1"/>
              <a:t>multimodal</a:t>
            </a:r>
            <a:r>
              <a:rPr lang="hr-HR" sz="2000" dirty="0"/>
              <a:t> data </a:t>
            </a:r>
            <a:r>
              <a:rPr lang="hr-HR" sz="2000" dirty="0" err="1"/>
              <a:t>exchange</a:t>
            </a:r>
            <a:r>
              <a:rPr lang="hr-HR" sz="2000" dirty="0"/>
              <a:t>?</a:t>
            </a:r>
          </a:p>
          <a:p>
            <a:pPr marL="457200" lvl="1" indent="0">
              <a:buNone/>
            </a:pPr>
            <a:endParaRPr lang="hr-HR" sz="2000" dirty="0"/>
          </a:p>
          <a:p>
            <a:pPr lvl="2"/>
            <a:endParaRPr lang="hr-HR" sz="2000" dirty="0"/>
          </a:p>
        </p:txBody>
      </p:sp>
    </p:spTree>
    <p:extLst>
      <p:ext uri="{BB962C8B-B14F-4D97-AF65-F5344CB8AC3E}">
        <p14:creationId xmlns:p14="http://schemas.microsoft.com/office/powerpoint/2010/main" val="313565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EA8DB12-F6DA-48F3-9E74-8F2B55292528}"/>
              </a:ext>
            </a:extLst>
          </p:cNvPr>
          <p:cNvPicPr>
            <a:picLocks noChangeAspect="1"/>
          </p:cNvPicPr>
          <p:nvPr/>
        </p:nvPicPr>
        <p:blipFill rotWithShape="1">
          <a:blip r:embed="rId2"/>
          <a:srcRect l="3722" t="766" r="359"/>
          <a:stretch/>
        </p:blipFill>
        <p:spPr>
          <a:xfrm>
            <a:off x="5519935" y="1484784"/>
            <a:ext cx="6672065" cy="4871567"/>
          </a:xfrm>
          <a:prstGeom prst="rect">
            <a:avLst/>
          </a:prstGeom>
        </p:spPr>
      </p:pic>
      <p:sp>
        <p:nvSpPr>
          <p:cNvPr id="2" name="Title 1">
            <a:extLst>
              <a:ext uri="{FF2B5EF4-FFF2-40B4-BE49-F238E27FC236}">
                <a16:creationId xmlns:a16="http://schemas.microsoft.com/office/drawing/2014/main" id="{47C5B8B9-4FBC-42BF-B344-8498E316F844}"/>
              </a:ext>
            </a:extLst>
          </p:cNvPr>
          <p:cNvSpPr>
            <a:spLocks noGrp="1"/>
          </p:cNvSpPr>
          <p:nvPr>
            <p:ph type="title"/>
          </p:nvPr>
        </p:nvSpPr>
        <p:spPr/>
        <p:txBody>
          <a:bodyPr>
            <a:normAutofit fontScale="90000"/>
          </a:bodyPr>
          <a:lstStyle/>
          <a:p>
            <a:r>
              <a:rPr lang="hr-HR" dirty="0"/>
              <a:t>4. </a:t>
            </a:r>
            <a:r>
              <a:rPr lang="en-US" dirty="0"/>
              <a:t>Plans </a:t>
            </a:r>
            <a:r>
              <a:rPr lang="hr-HR" dirty="0"/>
              <a:t>&amp; possibilities </a:t>
            </a:r>
            <a:r>
              <a:rPr lang="en-US" dirty="0"/>
              <a:t>for OJP deployment in Western Balkan countries</a:t>
            </a:r>
          </a:p>
        </p:txBody>
      </p:sp>
      <p:sp>
        <p:nvSpPr>
          <p:cNvPr id="3" name="Content Placeholder 2">
            <a:extLst>
              <a:ext uri="{FF2B5EF4-FFF2-40B4-BE49-F238E27FC236}">
                <a16:creationId xmlns:a16="http://schemas.microsoft.com/office/drawing/2014/main" id="{F7A81743-B230-4359-A43F-C97DDF15CCEF}"/>
              </a:ext>
            </a:extLst>
          </p:cNvPr>
          <p:cNvSpPr>
            <a:spLocks noGrp="1"/>
          </p:cNvSpPr>
          <p:nvPr>
            <p:ph idx="1"/>
          </p:nvPr>
        </p:nvSpPr>
        <p:spPr>
          <a:xfrm>
            <a:off x="609600" y="1600201"/>
            <a:ext cx="6278488" cy="4525963"/>
          </a:xfrm>
        </p:spPr>
        <p:txBody>
          <a:bodyPr>
            <a:normAutofit/>
          </a:bodyPr>
          <a:lstStyle/>
          <a:p>
            <a:r>
              <a:rPr lang="en-US" sz="2000" dirty="0"/>
              <a:t>How would the plan for OJP deployment look like in your country?</a:t>
            </a:r>
          </a:p>
          <a:p>
            <a:endParaRPr lang="en-US" sz="2000" dirty="0"/>
          </a:p>
          <a:p>
            <a:r>
              <a:rPr lang="en-US" sz="2000" dirty="0"/>
              <a:t>Identify key stakeholders and their </a:t>
            </a:r>
            <a:r>
              <a:rPr lang="en-US" sz="2000" dirty="0" err="1"/>
              <a:t>responsibitilies</a:t>
            </a:r>
            <a:endParaRPr lang="en-US" sz="2000" dirty="0"/>
          </a:p>
          <a:p>
            <a:endParaRPr lang="en-US" sz="2000" dirty="0"/>
          </a:p>
          <a:p>
            <a:r>
              <a:rPr lang="en-US" sz="2000" dirty="0"/>
              <a:t>Try to identify:</a:t>
            </a:r>
          </a:p>
          <a:p>
            <a:pPr lvl="1"/>
            <a:r>
              <a:rPr lang="en-US" sz="2000" dirty="0"/>
              <a:t>Users</a:t>
            </a:r>
          </a:p>
          <a:p>
            <a:pPr lvl="1"/>
            <a:r>
              <a:rPr lang="en-US" sz="2000" dirty="0"/>
              <a:t>Implementers</a:t>
            </a:r>
          </a:p>
          <a:p>
            <a:pPr lvl="1"/>
            <a:r>
              <a:rPr lang="en-US" sz="2000" dirty="0"/>
              <a:t>Supporting actors</a:t>
            </a:r>
          </a:p>
          <a:p>
            <a:pPr lvl="1"/>
            <a:endParaRPr lang="en-US" sz="2000" dirty="0"/>
          </a:p>
          <a:p>
            <a:r>
              <a:rPr lang="en-US" sz="2000" dirty="0"/>
              <a:t>Try to draft action plan for OJP deployment</a:t>
            </a:r>
          </a:p>
          <a:p>
            <a:pPr lvl="1"/>
            <a:endParaRPr lang="en-US" sz="2000" dirty="0"/>
          </a:p>
        </p:txBody>
      </p:sp>
    </p:spTree>
    <p:extLst>
      <p:ext uri="{BB962C8B-B14F-4D97-AF65-F5344CB8AC3E}">
        <p14:creationId xmlns:p14="http://schemas.microsoft.com/office/powerpoint/2010/main" val="3231521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f7166e6-3b63-4467-8bf7-478c0ef8d261" xsi:nil="true"/>
    <lcf76f155ced4ddcb4097134ff3c332f xmlns="82004b42-5658-4a9a-82e6-3d0a413ed0f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2114F23AC6F149B2459426C1C7FE50" ma:contentTypeVersion="16" ma:contentTypeDescription="Create a new document." ma:contentTypeScope="" ma:versionID="5cda3a5144d1dff0d40d705c49664127">
  <xsd:schema xmlns:xsd="http://www.w3.org/2001/XMLSchema" xmlns:xs="http://www.w3.org/2001/XMLSchema" xmlns:p="http://schemas.microsoft.com/office/2006/metadata/properties" xmlns:ns2="82004b42-5658-4a9a-82e6-3d0a413ed0f4" xmlns:ns3="3f7166e6-3b63-4467-8bf7-478c0ef8d261" targetNamespace="http://schemas.microsoft.com/office/2006/metadata/properties" ma:root="true" ma:fieldsID="7fb71d799ae71ca08bebd2ed4bf459c1" ns2:_="" ns3:_="">
    <xsd:import namespace="82004b42-5658-4a9a-82e6-3d0a413ed0f4"/>
    <xsd:import namespace="3f7166e6-3b63-4467-8bf7-478c0ef8d26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04b42-5658-4a9a-82e6-3d0a413ed0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0d90c6-5e6a-448a-8a76-ecfc1ec5e2d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f7166e6-3b63-4467-8bf7-478c0ef8d26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e6c0fe-8c49-4291-8748-e0b67c069217}" ma:internalName="TaxCatchAll" ma:showField="CatchAllData" ma:web="3f7166e6-3b63-4467-8bf7-478c0ef8d2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F314C0-3AF0-4C8E-A31B-9AB2AC18970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f7166e6-3b63-4467-8bf7-478c0ef8d261"/>
    <ds:schemaRef ds:uri="http://purl.org/dc/elements/1.1/"/>
    <ds:schemaRef ds:uri="http://schemas.microsoft.com/office/2006/metadata/properties"/>
    <ds:schemaRef ds:uri="82004b42-5658-4a9a-82e6-3d0a413ed0f4"/>
    <ds:schemaRef ds:uri="http://www.w3.org/XML/1998/namespace"/>
    <ds:schemaRef ds:uri="http://purl.org/dc/dcmitype/"/>
  </ds:schemaRefs>
</ds:datastoreItem>
</file>

<file path=customXml/itemProps2.xml><?xml version="1.0" encoding="utf-8"?>
<ds:datastoreItem xmlns:ds="http://schemas.openxmlformats.org/officeDocument/2006/customXml" ds:itemID="{2CC066AE-F742-4B64-A1F3-BB1FBD74A66A}">
  <ds:schemaRefs>
    <ds:schemaRef ds:uri="http://schemas.microsoft.com/sharepoint/v3/contenttype/forms"/>
  </ds:schemaRefs>
</ds:datastoreItem>
</file>

<file path=customXml/itemProps3.xml><?xml version="1.0" encoding="utf-8"?>
<ds:datastoreItem xmlns:ds="http://schemas.openxmlformats.org/officeDocument/2006/customXml" ds:itemID="{0A9B03FE-545E-4AF3-B40D-5030EA0FE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004b42-5658-4a9a-82e6-3d0a413ed0f4"/>
    <ds:schemaRef ds:uri="3f7166e6-3b63-4467-8bf7-478c0ef8d2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6980</TotalTime>
  <Words>679</Words>
  <Application>Microsoft Office PowerPoint</Application>
  <PresentationFormat>Widescreen</PresentationFormat>
  <Paragraphs>160</Paragraphs>
  <Slides>12</Slides>
  <Notes>0</Notes>
  <HiddenSlides>1</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Larissa</vt:lpstr>
      <vt:lpstr>Benutzerdefiniertes Design</vt:lpstr>
      <vt:lpstr>Description of the work plan of the 2nd workshop and explanations of the tasks for participants from individual countries</vt:lpstr>
      <vt:lpstr>Goal of the 2nd workshops</vt:lpstr>
      <vt:lpstr>Agenda- Workshop #2</vt:lpstr>
      <vt:lpstr>Agenda- Workshop #2</vt:lpstr>
      <vt:lpstr>PowerPoint Presentation</vt:lpstr>
      <vt:lpstr>1. Legal prerequisites</vt:lpstr>
      <vt:lpstr>2. Organizational prerequisites</vt:lpstr>
      <vt:lpstr>3. Current operational status</vt:lpstr>
      <vt:lpstr>4. Plans &amp; possibilities for OJP deployment in Western Balkan countries</vt:lpstr>
      <vt:lpstr>Conclusion</vt:lpstr>
      <vt:lpstr>Thank you for your attention!</vt:lpstr>
      <vt:lpstr>OJP4Danube Strategy Map</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Neuhäuser Bettina</dc:creator>
  <cp:lastModifiedBy>Krešimir Vidović</cp:lastModifiedBy>
  <cp:revision>623</cp:revision>
  <dcterms:created xsi:type="dcterms:W3CDTF">2017-01-20T09:12:46Z</dcterms:created>
  <dcterms:modified xsi:type="dcterms:W3CDTF">2022-11-17T08:07:38Z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0x010100822114F23AC6F149B2459426C1C7FE50</vt:lpwstr>
  </property>
</Properties>
</file>